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3" r:id="rId2"/>
    <p:sldMasterId id="2147483720" r:id="rId3"/>
    <p:sldMasterId id="2147483684" r:id="rId4"/>
    <p:sldMasterId id="2147483729" r:id="rId5"/>
  </p:sldMasterIdLst>
  <p:notesMasterIdLst>
    <p:notesMasterId r:id="rId40"/>
  </p:notesMasterIdLst>
  <p:sldIdLst>
    <p:sldId id="259" r:id="rId6"/>
    <p:sldId id="261" r:id="rId7"/>
    <p:sldId id="262" r:id="rId8"/>
    <p:sldId id="270" r:id="rId9"/>
    <p:sldId id="256" r:id="rId10"/>
    <p:sldId id="264" r:id="rId11"/>
    <p:sldId id="271" r:id="rId12"/>
    <p:sldId id="310" r:id="rId13"/>
    <p:sldId id="302" r:id="rId14"/>
    <p:sldId id="304" r:id="rId15"/>
    <p:sldId id="305" r:id="rId16"/>
    <p:sldId id="311" r:id="rId17"/>
    <p:sldId id="273" r:id="rId18"/>
    <p:sldId id="274" r:id="rId19"/>
    <p:sldId id="275" r:id="rId20"/>
    <p:sldId id="258" r:id="rId21"/>
    <p:sldId id="276" r:id="rId22"/>
    <p:sldId id="277" r:id="rId23"/>
    <p:sldId id="288" r:id="rId24"/>
    <p:sldId id="289" r:id="rId25"/>
    <p:sldId id="284" r:id="rId26"/>
    <p:sldId id="285" r:id="rId27"/>
    <p:sldId id="291" r:id="rId28"/>
    <p:sldId id="306" r:id="rId29"/>
    <p:sldId id="290" r:id="rId30"/>
    <p:sldId id="312" r:id="rId31"/>
    <p:sldId id="293" r:id="rId32"/>
    <p:sldId id="294" r:id="rId33"/>
    <p:sldId id="292" r:id="rId34"/>
    <p:sldId id="296" r:id="rId35"/>
    <p:sldId id="297" r:id="rId36"/>
    <p:sldId id="298" r:id="rId37"/>
    <p:sldId id="281" r:id="rId38"/>
    <p:sldId id="307" r:id="rId39"/>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1221"/>
    <a:srgbClr val="4E96A2"/>
    <a:srgbClr val="A4B524"/>
    <a:srgbClr val="2F607E"/>
    <a:srgbClr val="25435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75" autoAdjust="0"/>
    <p:restoredTop sz="94684" autoAdjust="0"/>
  </p:normalViewPr>
  <p:slideViewPr>
    <p:cSldViewPr snapToGrid="0" snapToObjects="1">
      <p:cViewPr varScale="1">
        <p:scale>
          <a:sx n="109" d="100"/>
          <a:sy n="109" d="100"/>
        </p:scale>
        <p:origin x="191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3771D3-C0C4-474B-BF86-5130EECB8FD4}" type="datetimeFigureOut">
              <a:rPr lang="de-DE" smtClean="0"/>
              <a:t>20.03.2019</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AC9121-F40A-46CE-8B0B-AFC5335EAFAF}" type="slidenum">
              <a:rPr lang="de-DE" smtClean="0"/>
              <a:t>‹Nr.›</a:t>
            </a:fld>
            <a:endParaRPr lang="de-DE"/>
          </a:p>
        </p:txBody>
      </p:sp>
    </p:spTree>
    <p:extLst>
      <p:ext uri="{BB962C8B-B14F-4D97-AF65-F5344CB8AC3E}">
        <p14:creationId xmlns:p14="http://schemas.microsoft.com/office/powerpoint/2010/main" val="3145890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Today the Faculty of Theology at the KU Linz sees its primary mission in the unification of the foundations and various traditions of the Christian faith. This shall serve to properly address the challenges of the modern world.</a:t>
            </a:r>
            <a:endParaRPr lang="de-DE" dirty="0"/>
          </a:p>
        </p:txBody>
      </p:sp>
      <p:sp>
        <p:nvSpPr>
          <p:cNvPr id="4" name="Foliennummernplatzhalter 3"/>
          <p:cNvSpPr>
            <a:spLocks noGrp="1"/>
          </p:cNvSpPr>
          <p:nvPr>
            <p:ph type="sldNum" sz="quarter" idx="10"/>
          </p:nvPr>
        </p:nvSpPr>
        <p:spPr/>
        <p:txBody>
          <a:bodyPr/>
          <a:lstStyle/>
          <a:p>
            <a:fld id="{61AC9121-F40A-46CE-8B0B-AFC5335EAFAF}" type="slidenum">
              <a:rPr lang="de-DE" smtClean="0"/>
              <a:t>6</a:t>
            </a:fld>
            <a:endParaRPr lang="de-DE"/>
          </a:p>
        </p:txBody>
      </p:sp>
    </p:spTree>
    <p:extLst>
      <p:ext uri="{BB962C8B-B14F-4D97-AF65-F5344CB8AC3E}">
        <p14:creationId xmlns:p14="http://schemas.microsoft.com/office/powerpoint/2010/main" val="25864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25435C"/>
                </a:solidFill>
              </a:rPr>
              <a:t>focuses on the investigation of the processes of transformation of the individual and society </a:t>
            </a:r>
          </a:p>
          <a:p>
            <a:endParaRPr lang="de-DE" dirty="0"/>
          </a:p>
        </p:txBody>
      </p:sp>
      <p:sp>
        <p:nvSpPr>
          <p:cNvPr id="4" name="Foliennummernplatzhalter 3"/>
          <p:cNvSpPr>
            <a:spLocks noGrp="1"/>
          </p:cNvSpPr>
          <p:nvPr>
            <p:ph type="sldNum" sz="quarter" idx="10"/>
          </p:nvPr>
        </p:nvSpPr>
        <p:spPr/>
        <p:txBody>
          <a:bodyPr/>
          <a:lstStyle/>
          <a:p>
            <a:fld id="{61AC9121-F40A-46CE-8B0B-AFC5335EAFAF}" type="slidenum">
              <a:rPr lang="de-DE" smtClean="0"/>
              <a:t>9</a:t>
            </a:fld>
            <a:endParaRPr lang="de-DE"/>
          </a:p>
        </p:txBody>
      </p:sp>
    </p:spTree>
    <p:extLst>
      <p:ext uri="{BB962C8B-B14F-4D97-AF65-F5344CB8AC3E}">
        <p14:creationId xmlns:p14="http://schemas.microsoft.com/office/powerpoint/2010/main" val="12024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"Soziologie" und "Religionssoziologie", </a:t>
            </a:r>
            <a:endParaRPr lang="de-DE" dirty="0"/>
          </a:p>
        </p:txBody>
      </p:sp>
      <p:sp>
        <p:nvSpPr>
          <p:cNvPr id="4" name="Foliennummernplatzhalter 3"/>
          <p:cNvSpPr>
            <a:spLocks noGrp="1"/>
          </p:cNvSpPr>
          <p:nvPr>
            <p:ph type="sldNum" sz="quarter" idx="10"/>
          </p:nvPr>
        </p:nvSpPr>
        <p:spPr/>
        <p:txBody>
          <a:bodyPr/>
          <a:lstStyle/>
          <a:p>
            <a:fld id="{61AC9121-F40A-46CE-8B0B-AFC5335EAFAF}" type="slidenum">
              <a:rPr lang="de-DE" smtClean="0"/>
              <a:t>11</a:t>
            </a:fld>
            <a:endParaRPr lang="de-DE"/>
          </a:p>
        </p:txBody>
      </p:sp>
    </p:spTree>
    <p:extLst>
      <p:ext uri="{BB962C8B-B14F-4D97-AF65-F5344CB8AC3E}">
        <p14:creationId xmlns:p14="http://schemas.microsoft.com/office/powerpoint/2010/main" val="34169335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sp>
        <p:nvSpPr>
          <p:cNvPr id="7" name="Rechteck 6"/>
          <p:cNvSpPr/>
          <p:nvPr userDrawn="1"/>
        </p:nvSpPr>
        <p:spPr>
          <a:xfrm>
            <a:off x="0" y="6165304"/>
            <a:ext cx="9144000" cy="6926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8" name="Bild 7" descr="Schriftzug_th.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50319"/>
            <a:ext cx="9144000" cy="338454"/>
          </a:xfrm>
          <a:prstGeom prst="rect">
            <a:avLst/>
          </a:prstGeom>
        </p:spPr>
      </p:pic>
      <p:pic>
        <p:nvPicPr>
          <p:cNvPr id="4" name="Bild 3"/>
          <p:cNvPicPr>
            <a:picLocks noChangeAspect="1"/>
          </p:cNvPicPr>
          <p:nvPr userDrawn="1"/>
        </p:nvPicPr>
        <p:blipFill>
          <a:blip r:embed="rId3"/>
          <a:stretch>
            <a:fillRect/>
          </a:stretch>
        </p:blipFill>
        <p:spPr>
          <a:xfrm>
            <a:off x="3266441" y="3780805"/>
            <a:ext cx="2611118" cy="1095452"/>
          </a:xfrm>
          <a:prstGeom prst="rect">
            <a:avLst/>
          </a:prstGeom>
        </p:spPr>
      </p:pic>
      <p:sp>
        <p:nvSpPr>
          <p:cNvPr id="3" name="Rechteck 2"/>
          <p:cNvSpPr/>
          <p:nvPr userDrawn="1"/>
        </p:nvSpPr>
        <p:spPr>
          <a:xfrm>
            <a:off x="0" y="0"/>
            <a:ext cx="9144000" cy="6857999"/>
          </a:xfrm>
          <a:prstGeom prst="rect">
            <a:avLst/>
          </a:prstGeom>
          <a:solidFill>
            <a:srgbClr val="2543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9" name="Bild 8"/>
          <p:cNvPicPr>
            <a:picLocks noChangeAspect="1"/>
          </p:cNvPicPr>
          <p:nvPr userDrawn="1"/>
        </p:nvPicPr>
        <p:blipFill>
          <a:blip r:embed="rId3"/>
          <a:stretch>
            <a:fillRect/>
          </a:stretch>
        </p:blipFill>
        <p:spPr>
          <a:xfrm>
            <a:off x="2996596" y="418438"/>
            <a:ext cx="3455608" cy="1449744"/>
          </a:xfrm>
          <a:prstGeom prst="rect">
            <a:avLst/>
          </a:prstGeom>
        </p:spPr>
      </p:pic>
      <p:sp>
        <p:nvSpPr>
          <p:cNvPr id="6" name="Textfeld 5"/>
          <p:cNvSpPr txBox="1"/>
          <p:nvPr userDrawn="1"/>
        </p:nvSpPr>
        <p:spPr>
          <a:xfrm>
            <a:off x="886064" y="2903641"/>
            <a:ext cx="7376486" cy="1754327"/>
          </a:xfrm>
          <a:prstGeom prst="rect">
            <a:avLst/>
          </a:prstGeom>
          <a:noFill/>
        </p:spPr>
        <p:txBody>
          <a:bodyPr wrap="square" rtlCol="0">
            <a:spAutoFit/>
          </a:bodyPr>
          <a:lstStyle/>
          <a:p>
            <a:pPr algn="dist"/>
            <a:r>
              <a:rPr lang="de-DE" sz="5400" b="1" i="0" dirty="0" smtClean="0">
                <a:solidFill>
                  <a:schemeClr val="bg1"/>
                </a:solidFill>
                <a:latin typeface="Helvetica"/>
                <a:cs typeface="Helvetica"/>
              </a:rPr>
              <a:t>DEINE NEUE </a:t>
            </a:r>
          </a:p>
          <a:p>
            <a:pPr algn="dist"/>
            <a:r>
              <a:rPr lang="de-DE" sz="5400" b="1" i="0" dirty="0" smtClean="0">
                <a:solidFill>
                  <a:schemeClr val="bg1"/>
                </a:solidFill>
                <a:latin typeface="Helvetica"/>
                <a:cs typeface="Helvetica"/>
              </a:rPr>
              <a:t>DENKWIESE</a:t>
            </a:r>
            <a:endParaRPr lang="de-DE" sz="5400" b="1" i="0" dirty="0">
              <a:solidFill>
                <a:schemeClr val="bg1"/>
              </a:solidFill>
              <a:latin typeface="Helvetica"/>
              <a:cs typeface="Helvetica"/>
            </a:endParaRPr>
          </a:p>
        </p:txBody>
      </p:sp>
    </p:spTree>
    <p:extLst>
      <p:ext uri="{BB962C8B-B14F-4D97-AF65-F5344CB8AC3E}">
        <p14:creationId xmlns:p14="http://schemas.microsoft.com/office/powerpoint/2010/main" val="3068851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8" name="Inhaltsplatzhalter 1"/>
          <p:cNvSpPr>
            <a:spLocks noGrp="1"/>
          </p:cNvSpPr>
          <p:nvPr>
            <p:ph sz="half" idx="1" hasCustomPrompt="1"/>
          </p:nvPr>
        </p:nvSpPr>
        <p:spPr>
          <a:xfrm>
            <a:off x="457200" y="2563662"/>
            <a:ext cx="4897986" cy="3562502"/>
          </a:xfrm>
          <a:prstGeom prst="rect">
            <a:avLst/>
          </a:prstGeom>
        </p:spPr>
        <p:txBody>
          <a:bodyPr/>
          <a:lstStyle/>
          <a:p>
            <a:pPr>
              <a:lnSpc>
                <a:spcPct val="120000"/>
              </a:lnSpc>
              <a:spcBef>
                <a:spcPct val="30000"/>
              </a:spcBef>
              <a:buSzPct val="125000"/>
            </a:pPr>
            <a:r>
              <a:rPr lang="de-DE" sz="1800" dirty="0" smtClean="0">
                <a:solidFill>
                  <a:srgbClr val="2F607E"/>
                </a:solidFill>
                <a:cs typeface="Arial Italic"/>
              </a:rPr>
              <a:t>Fließtext </a:t>
            </a:r>
            <a:r>
              <a:rPr lang="de-DE" sz="1800" dirty="0" err="1" smtClean="0">
                <a:solidFill>
                  <a:srgbClr val="2F607E"/>
                </a:solidFill>
                <a:cs typeface="Arial Italic"/>
              </a:rPr>
              <a:t>Lorem</a:t>
            </a:r>
            <a:r>
              <a:rPr lang="de-DE" sz="1800" dirty="0" smtClean="0">
                <a:solidFill>
                  <a:srgbClr val="2F607E"/>
                </a:solidFill>
                <a:cs typeface="Arial Italic"/>
              </a:rPr>
              <a:t> </a:t>
            </a:r>
            <a:r>
              <a:rPr lang="de-DE" sz="1800" dirty="0" err="1" smtClean="0">
                <a:solidFill>
                  <a:srgbClr val="2F607E"/>
                </a:solidFill>
                <a:cs typeface="Arial Italic"/>
              </a:rPr>
              <a:t>ipsu</a:t>
            </a:r>
            <a:r>
              <a:rPr lang="de-DE" sz="1800" dirty="0" smtClean="0">
                <a:solidFill>
                  <a:srgbClr val="2F607E"/>
                </a:solidFill>
                <a:cs typeface="Arial Italic"/>
              </a:rPr>
              <a:t> </a:t>
            </a:r>
            <a:r>
              <a:rPr lang="de-DE" sz="1800" dirty="0" err="1" smtClean="0">
                <a:solidFill>
                  <a:srgbClr val="2F607E"/>
                </a:solidFill>
                <a:cs typeface="Arial Italic"/>
              </a:rPr>
              <a:t>ca</a:t>
            </a:r>
            <a:r>
              <a:rPr lang="de-DE" sz="1800" dirty="0" smtClean="0">
                <a:solidFill>
                  <a:srgbClr val="2F607E"/>
                </a:solidFill>
                <a:cs typeface="Arial Italic"/>
              </a:rPr>
              <a:t> de </a:t>
            </a:r>
            <a:br>
              <a:rPr lang="de-DE" sz="1800" dirty="0" smtClean="0">
                <a:solidFill>
                  <a:srgbClr val="2F607E"/>
                </a:solidFill>
                <a:cs typeface="Arial Italic"/>
              </a:rPr>
            </a:br>
            <a:r>
              <a:rPr lang="de-DE" sz="1800" b="1" dirty="0" smtClean="0">
                <a:solidFill>
                  <a:srgbClr val="2F607E"/>
                </a:solidFill>
                <a:cs typeface="Arial Italic"/>
              </a:rPr>
              <a:t>Rada </a:t>
            </a:r>
            <a:r>
              <a:rPr lang="de-DE" sz="1800" b="1" dirty="0" err="1" smtClean="0">
                <a:solidFill>
                  <a:srgbClr val="2F607E"/>
                </a:solidFill>
                <a:cs typeface="Arial Italic"/>
              </a:rPr>
              <a:t>couli</a:t>
            </a:r>
            <a:r>
              <a:rPr lang="de-DE" sz="1800" b="1" dirty="0" smtClean="0">
                <a:solidFill>
                  <a:srgbClr val="2F607E"/>
                </a:solidFill>
                <a:cs typeface="Arial Italic"/>
              </a:rPr>
              <a:t> – </a:t>
            </a:r>
            <a:r>
              <a:rPr lang="de-DE" sz="1800" b="1" dirty="0" err="1" smtClean="0">
                <a:solidFill>
                  <a:srgbClr val="2F607E"/>
                </a:solidFill>
                <a:cs typeface="Arial Italic"/>
              </a:rPr>
              <a:t>Dele</a:t>
            </a:r>
            <a:r>
              <a:rPr lang="de-DE" sz="1800" b="1" dirty="0" smtClean="0">
                <a:solidFill>
                  <a:srgbClr val="2F607E"/>
                </a:solidFill>
                <a:cs typeface="Arial Italic"/>
              </a:rPr>
              <a:t> la </a:t>
            </a:r>
            <a:r>
              <a:rPr lang="de-DE" sz="1800" b="1" dirty="0" err="1" smtClean="0">
                <a:solidFill>
                  <a:srgbClr val="2F607E"/>
                </a:solidFill>
                <a:cs typeface="Arial Italic"/>
              </a:rPr>
              <a:t>coi</a:t>
            </a:r>
            <a:r>
              <a:rPr lang="de-DE" sz="1800" dirty="0" smtClean="0">
                <a:solidFill>
                  <a:srgbClr val="2F607E"/>
                </a:solidFill>
                <a:cs typeface="Arial Italic"/>
              </a:rPr>
              <a:t> (XX / X Sem)</a:t>
            </a:r>
          </a:p>
          <a:p>
            <a:pPr>
              <a:lnSpc>
                <a:spcPct val="120000"/>
              </a:lnSpc>
              <a:spcBef>
                <a:spcPct val="30000"/>
              </a:spcBef>
              <a:buSzPct val="125000"/>
            </a:pPr>
            <a:r>
              <a:rPr lang="de-DE" sz="1800" dirty="0" smtClean="0">
                <a:solidFill>
                  <a:srgbClr val="2F607E"/>
                </a:solidFill>
                <a:cs typeface="Arial Italic"/>
              </a:rPr>
              <a:t>Fließtext </a:t>
            </a:r>
            <a:r>
              <a:rPr lang="de-DE" sz="1800" dirty="0" err="1" smtClean="0">
                <a:solidFill>
                  <a:srgbClr val="2F607E"/>
                </a:solidFill>
                <a:cs typeface="Arial Italic"/>
              </a:rPr>
              <a:t>Lorem</a:t>
            </a:r>
            <a:r>
              <a:rPr lang="de-DE" sz="1800" dirty="0" smtClean="0">
                <a:solidFill>
                  <a:srgbClr val="2F607E"/>
                </a:solidFill>
                <a:cs typeface="Arial Italic"/>
              </a:rPr>
              <a:t> </a:t>
            </a:r>
            <a:r>
              <a:rPr lang="de-DE" sz="1800" dirty="0" err="1" smtClean="0">
                <a:solidFill>
                  <a:srgbClr val="2F607E"/>
                </a:solidFill>
                <a:cs typeface="Arial Italic"/>
              </a:rPr>
              <a:t>ipsu</a:t>
            </a:r>
            <a:r>
              <a:rPr lang="de-DE" sz="1800" dirty="0" smtClean="0">
                <a:solidFill>
                  <a:srgbClr val="2F607E"/>
                </a:solidFill>
                <a:cs typeface="Arial Italic"/>
              </a:rPr>
              <a:t> </a:t>
            </a:r>
            <a:r>
              <a:rPr lang="de-DE" sz="1800" dirty="0" err="1" smtClean="0">
                <a:solidFill>
                  <a:srgbClr val="2F607E"/>
                </a:solidFill>
                <a:cs typeface="Arial Italic"/>
              </a:rPr>
              <a:t>ca</a:t>
            </a:r>
            <a:r>
              <a:rPr lang="de-DE" sz="1800" dirty="0" smtClean="0">
                <a:solidFill>
                  <a:srgbClr val="2F607E"/>
                </a:solidFill>
                <a:cs typeface="Arial Italic"/>
              </a:rPr>
              <a:t> de </a:t>
            </a:r>
            <a:br>
              <a:rPr lang="de-DE" sz="1800" dirty="0" smtClean="0">
                <a:solidFill>
                  <a:srgbClr val="2F607E"/>
                </a:solidFill>
                <a:cs typeface="Arial Italic"/>
              </a:rPr>
            </a:br>
            <a:r>
              <a:rPr lang="de-DE" sz="1800" b="1" dirty="0" smtClean="0">
                <a:solidFill>
                  <a:srgbClr val="2F607E"/>
                </a:solidFill>
                <a:cs typeface="Arial Italic"/>
              </a:rPr>
              <a:t>Rada </a:t>
            </a:r>
            <a:r>
              <a:rPr lang="de-DE" sz="1800" b="1" dirty="0" err="1" smtClean="0">
                <a:solidFill>
                  <a:srgbClr val="2F607E"/>
                </a:solidFill>
                <a:cs typeface="Arial Italic"/>
              </a:rPr>
              <a:t>couli</a:t>
            </a:r>
            <a:r>
              <a:rPr lang="de-DE" sz="1800" b="1" dirty="0" smtClean="0">
                <a:solidFill>
                  <a:srgbClr val="2F607E"/>
                </a:solidFill>
                <a:cs typeface="Arial Italic"/>
              </a:rPr>
              <a:t> – </a:t>
            </a:r>
            <a:r>
              <a:rPr lang="de-DE" sz="1800" b="1" dirty="0" err="1" smtClean="0">
                <a:solidFill>
                  <a:srgbClr val="2F607E"/>
                </a:solidFill>
                <a:cs typeface="Arial Italic"/>
              </a:rPr>
              <a:t>Dele</a:t>
            </a:r>
            <a:r>
              <a:rPr lang="de-DE" sz="1800" b="1" dirty="0" smtClean="0">
                <a:solidFill>
                  <a:srgbClr val="2F607E"/>
                </a:solidFill>
                <a:cs typeface="Arial Italic"/>
              </a:rPr>
              <a:t> la </a:t>
            </a:r>
            <a:r>
              <a:rPr lang="de-DE" sz="1800" b="1" dirty="0" err="1" smtClean="0">
                <a:solidFill>
                  <a:srgbClr val="2F607E"/>
                </a:solidFill>
                <a:cs typeface="Arial Italic"/>
              </a:rPr>
              <a:t>coi</a:t>
            </a:r>
            <a:r>
              <a:rPr lang="de-DE" sz="1800" dirty="0" smtClean="0">
                <a:solidFill>
                  <a:srgbClr val="2F607E"/>
                </a:solidFill>
                <a:cs typeface="Arial Italic"/>
              </a:rPr>
              <a:t> (XX / X Sem)</a:t>
            </a:r>
          </a:p>
          <a:p>
            <a:pPr>
              <a:lnSpc>
                <a:spcPct val="120000"/>
              </a:lnSpc>
              <a:spcBef>
                <a:spcPct val="30000"/>
              </a:spcBef>
              <a:buSzPct val="125000"/>
            </a:pPr>
            <a:r>
              <a:rPr lang="de-DE" sz="1800" dirty="0" smtClean="0">
                <a:solidFill>
                  <a:srgbClr val="2F607E"/>
                </a:solidFill>
                <a:cs typeface="Arial Italic"/>
              </a:rPr>
              <a:t>Fließtext </a:t>
            </a:r>
            <a:r>
              <a:rPr lang="de-DE" sz="1800" dirty="0" err="1" smtClean="0">
                <a:solidFill>
                  <a:srgbClr val="2F607E"/>
                </a:solidFill>
                <a:cs typeface="Arial Italic"/>
              </a:rPr>
              <a:t>Lorem</a:t>
            </a:r>
            <a:r>
              <a:rPr lang="de-DE" sz="1800" dirty="0" smtClean="0">
                <a:solidFill>
                  <a:srgbClr val="2F607E"/>
                </a:solidFill>
                <a:cs typeface="Arial Italic"/>
              </a:rPr>
              <a:t> </a:t>
            </a:r>
            <a:r>
              <a:rPr lang="de-DE" sz="1800" dirty="0" err="1" smtClean="0">
                <a:solidFill>
                  <a:srgbClr val="2F607E"/>
                </a:solidFill>
                <a:cs typeface="Arial Italic"/>
              </a:rPr>
              <a:t>ipsu</a:t>
            </a:r>
            <a:r>
              <a:rPr lang="de-DE" sz="1800" dirty="0" smtClean="0">
                <a:solidFill>
                  <a:srgbClr val="2F607E"/>
                </a:solidFill>
                <a:cs typeface="Arial Italic"/>
              </a:rPr>
              <a:t> </a:t>
            </a:r>
            <a:r>
              <a:rPr lang="de-DE" sz="1800" dirty="0" err="1" smtClean="0">
                <a:solidFill>
                  <a:srgbClr val="2F607E"/>
                </a:solidFill>
                <a:cs typeface="Arial Italic"/>
              </a:rPr>
              <a:t>ca</a:t>
            </a:r>
            <a:r>
              <a:rPr lang="de-DE" sz="1800" dirty="0" smtClean="0">
                <a:solidFill>
                  <a:srgbClr val="2F607E"/>
                </a:solidFill>
                <a:cs typeface="Arial Italic"/>
              </a:rPr>
              <a:t> de </a:t>
            </a:r>
            <a:br>
              <a:rPr lang="de-DE" sz="1800" dirty="0" smtClean="0">
                <a:solidFill>
                  <a:srgbClr val="2F607E"/>
                </a:solidFill>
                <a:cs typeface="Arial Italic"/>
              </a:rPr>
            </a:br>
            <a:r>
              <a:rPr lang="de-DE" sz="1800" b="1" dirty="0" smtClean="0">
                <a:solidFill>
                  <a:srgbClr val="2F607E"/>
                </a:solidFill>
                <a:cs typeface="Arial Italic"/>
              </a:rPr>
              <a:t>Rada </a:t>
            </a:r>
            <a:r>
              <a:rPr lang="de-DE" sz="1800" b="1" dirty="0" err="1" smtClean="0">
                <a:solidFill>
                  <a:srgbClr val="2F607E"/>
                </a:solidFill>
                <a:cs typeface="Arial Italic"/>
              </a:rPr>
              <a:t>couli</a:t>
            </a:r>
            <a:r>
              <a:rPr lang="de-DE" sz="1800" b="1" dirty="0" smtClean="0">
                <a:solidFill>
                  <a:srgbClr val="2F607E"/>
                </a:solidFill>
                <a:cs typeface="Arial Italic"/>
              </a:rPr>
              <a:t> – </a:t>
            </a:r>
            <a:r>
              <a:rPr lang="de-DE" sz="1800" b="1" dirty="0" err="1" smtClean="0">
                <a:solidFill>
                  <a:srgbClr val="2F607E"/>
                </a:solidFill>
                <a:cs typeface="Arial Italic"/>
              </a:rPr>
              <a:t>Dele</a:t>
            </a:r>
            <a:r>
              <a:rPr lang="de-DE" sz="1800" b="1" dirty="0" smtClean="0">
                <a:solidFill>
                  <a:srgbClr val="2F607E"/>
                </a:solidFill>
                <a:cs typeface="Arial Italic"/>
              </a:rPr>
              <a:t> la </a:t>
            </a:r>
            <a:r>
              <a:rPr lang="de-DE" sz="1800" b="1" dirty="0" err="1" smtClean="0">
                <a:solidFill>
                  <a:srgbClr val="2F607E"/>
                </a:solidFill>
                <a:cs typeface="Arial Italic"/>
              </a:rPr>
              <a:t>coi</a:t>
            </a:r>
            <a:r>
              <a:rPr lang="de-DE" sz="1800" dirty="0" smtClean="0">
                <a:solidFill>
                  <a:srgbClr val="2F607E"/>
                </a:solidFill>
                <a:cs typeface="Arial Italic"/>
              </a:rPr>
              <a:t> (XX / X Sem)</a:t>
            </a:r>
          </a:p>
          <a:p>
            <a:pPr>
              <a:lnSpc>
                <a:spcPct val="120000"/>
              </a:lnSpc>
              <a:spcBef>
                <a:spcPct val="30000"/>
              </a:spcBef>
              <a:buSzPct val="125000"/>
            </a:pPr>
            <a:r>
              <a:rPr lang="de-DE" sz="1800" dirty="0" smtClean="0">
                <a:solidFill>
                  <a:srgbClr val="2F607E"/>
                </a:solidFill>
                <a:cs typeface="Arial Italic"/>
              </a:rPr>
              <a:t>Fließtext </a:t>
            </a:r>
            <a:r>
              <a:rPr lang="de-DE" sz="1800" dirty="0" err="1" smtClean="0">
                <a:solidFill>
                  <a:srgbClr val="2F607E"/>
                </a:solidFill>
                <a:cs typeface="Arial Italic"/>
              </a:rPr>
              <a:t>Lorem</a:t>
            </a:r>
            <a:r>
              <a:rPr lang="de-DE" sz="1800" dirty="0" smtClean="0">
                <a:solidFill>
                  <a:srgbClr val="2F607E"/>
                </a:solidFill>
                <a:cs typeface="Arial Italic"/>
              </a:rPr>
              <a:t> </a:t>
            </a:r>
            <a:r>
              <a:rPr lang="de-DE" sz="1800" dirty="0" err="1" smtClean="0">
                <a:solidFill>
                  <a:srgbClr val="2F607E"/>
                </a:solidFill>
                <a:cs typeface="Arial Italic"/>
              </a:rPr>
              <a:t>ipsu</a:t>
            </a:r>
            <a:r>
              <a:rPr lang="de-DE" sz="1800" dirty="0" smtClean="0">
                <a:solidFill>
                  <a:srgbClr val="2F607E"/>
                </a:solidFill>
                <a:cs typeface="Arial Italic"/>
              </a:rPr>
              <a:t> </a:t>
            </a:r>
            <a:r>
              <a:rPr lang="de-DE" sz="1800" dirty="0" err="1" smtClean="0">
                <a:solidFill>
                  <a:srgbClr val="2F607E"/>
                </a:solidFill>
                <a:cs typeface="Arial Italic"/>
              </a:rPr>
              <a:t>ca</a:t>
            </a:r>
            <a:r>
              <a:rPr lang="de-DE" sz="1800" dirty="0" smtClean="0">
                <a:solidFill>
                  <a:srgbClr val="2F607E"/>
                </a:solidFill>
                <a:cs typeface="Arial Italic"/>
              </a:rPr>
              <a:t> de </a:t>
            </a:r>
            <a:br>
              <a:rPr lang="de-DE" sz="1800" dirty="0" smtClean="0">
                <a:solidFill>
                  <a:srgbClr val="2F607E"/>
                </a:solidFill>
                <a:cs typeface="Arial Italic"/>
              </a:rPr>
            </a:br>
            <a:r>
              <a:rPr lang="de-DE" sz="1800" b="1" dirty="0" smtClean="0">
                <a:solidFill>
                  <a:srgbClr val="2F607E"/>
                </a:solidFill>
                <a:cs typeface="Arial Italic"/>
              </a:rPr>
              <a:t>Rada </a:t>
            </a:r>
            <a:r>
              <a:rPr lang="de-DE" sz="1800" b="1" dirty="0" err="1" smtClean="0">
                <a:solidFill>
                  <a:srgbClr val="2F607E"/>
                </a:solidFill>
                <a:cs typeface="Arial Italic"/>
              </a:rPr>
              <a:t>couli</a:t>
            </a:r>
            <a:r>
              <a:rPr lang="de-DE" sz="1800" b="1" dirty="0" smtClean="0">
                <a:solidFill>
                  <a:srgbClr val="2F607E"/>
                </a:solidFill>
                <a:cs typeface="Arial Italic"/>
              </a:rPr>
              <a:t> – </a:t>
            </a:r>
            <a:r>
              <a:rPr lang="de-DE" sz="1800" b="1" dirty="0" err="1" smtClean="0">
                <a:solidFill>
                  <a:srgbClr val="2F607E"/>
                </a:solidFill>
                <a:cs typeface="Arial Italic"/>
              </a:rPr>
              <a:t>Dele</a:t>
            </a:r>
            <a:r>
              <a:rPr lang="de-DE" sz="1800" b="1" dirty="0" smtClean="0">
                <a:solidFill>
                  <a:srgbClr val="2F607E"/>
                </a:solidFill>
                <a:cs typeface="Arial Italic"/>
              </a:rPr>
              <a:t> la </a:t>
            </a:r>
            <a:r>
              <a:rPr lang="de-DE" sz="1800" b="1" dirty="0" err="1" smtClean="0">
                <a:solidFill>
                  <a:srgbClr val="2F607E"/>
                </a:solidFill>
                <a:cs typeface="Arial Italic"/>
              </a:rPr>
              <a:t>coi</a:t>
            </a:r>
            <a:r>
              <a:rPr lang="de-DE" sz="1800" dirty="0" smtClean="0">
                <a:solidFill>
                  <a:srgbClr val="2F607E"/>
                </a:solidFill>
                <a:cs typeface="Arial Italic"/>
              </a:rPr>
              <a:t> (XX / X Sem)</a:t>
            </a:r>
          </a:p>
          <a:p>
            <a:endParaRPr lang="de-DE" dirty="0">
              <a:solidFill>
                <a:srgbClr val="2F607E"/>
              </a:solidFill>
            </a:endParaRPr>
          </a:p>
        </p:txBody>
      </p:sp>
      <p:sp>
        <p:nvSpPr>
          <p:cNvPr id="10" name="Titel 1"/>
          <p:cNvSpPr>
            <a:spLocks noGrp="1"/>
          </p:cNvSpPr>
          <p:nvPr>
            <p:ph type="title" idx="4294967295" hasCustomPrompt="1"/>
          </p:nvPr>
        </p:nvSpPr>
        <p:spPr>
          <a:xfrm>
            <a:off x="457200" y="1276014"/>
            <a:ext cx="8229600" cy="672857"/>
          </a:xfrm>
          <a:prstGeom prst="rect">
            <a:avLst/>
          </a:prstGeom>
        </p:spPr>
        <p:txBody>
          <a:bodyPr/>
          <a:lstStyle/>
          <a:p>
            <a:r>
              <a:rPr lang="de-DE" sz="3600" dirty="0" smtClean="0">
                <a:solidFill>
                  <a:srgbClr val="2F607E"/>
                </a:solidFill>
                <a:cs typeface="Arial Italic"/>
              </a:rPr>
              <a:t>Headline</a:t>
            </a:r>
            <a:endParaRPr lang="de-DE" sz="3600" dirty="0">
              <a:solidFill>
                <a:srgbClr val="2F607E"/>
              </a:solidFill>
              <a:cs typeface="Arial Italic"/>
            </a:endParaRPr>
          </a:p>
        </p:txBody>
      </p:sp>
      <p:sp>
        <p:nvSpPr>
          <p:cNvPr id="11" name="Bildplatzhalter 2"/>
          <p:cNvSpPr>
            <a:spLocks noGrp="1"/>
          </p:cNvSpPr>
          <p:nvPr>
            <p:ph type="pic" idx="10"/>
          </p:nvPr>
        </p:nvSpPr>
        <p:spPr>
          <a:xfrm>
            <a:off x="5772586" y="2563662"/>
            <a:ext cx="2914213" cy="356250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Tree>
    <p:extLst>
      <p:ext uri="{BB962C8B-B14F-4D97-AF65-F5344CB8AC3E}">
        <p14:creationId xmlns:p14="http://schemas.microsoft.com/office/powerpoint/2010/main" val="4044191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6" name="Inhaltsplatzhalter 1"/>
          <p:cNvSpPr>
            <a:spLocks noGrp="1"/>
          </p:cNvSpPr>
          <p:nvPr>
            <p:ph sz="half" idx="1" hasCustomPrompt="1"/>
          </p:nvPr>
        </p:nvSpPr>
        <p:spPr>
          <a:xfrm>
            <a:off x="457199" y="2317913"/>
            <a:ext cx="8229601" cy="3808251"/>
          </a:xfrm>
          <a:prstGeom prst="rect">
            <a:avLst/>
          </a:prstGeom>
        </p:spPr>
        <p:txBody>
          <a:bodyPr/>
          <a:lstStyle/>
          <a:p>
            <a:pPr>
              <a:lnSpc>
                <a:spcPct val="120000"/>
              </a:lnSpc>
              <a:spcBef>
                <a:spcPct val="30000"/>
              </a:spcBef>
              <a:buSzPct val="125000"/>
            </a:pPr>
            <a:r>
              <a:rPr lang="de-DE" sz="1800" dirty="0" smtClean="0">
                <a:solidFill>
                  <a:srgbClr val="2F607E"/>
                </a:solidFill>
                <a:cs typeface="Arial Italic"/>
              </a:rPr>
              <a:t>Fließtext </a:t>
            </a:r>
            <a:r>
              <a:rPr lang="de-DE" sz="1800" dirty="0" err="1" smtClean="0">
                <a:solidFill>
                  <a:srgbClr val="2F607E"/>
                </a:solidFill>
                <a:cs typeface="Arial Italic"/>
              </a:rPr>
              <a:t>Lorem</a:t>
            </a:r>
            <a:r>
              <a:rPr lang="de-DE" sz="1800" dirty="0" smtClean="0">
                <a:solidFill>
                  <a:srgbClr val="2F607E"/>
                </a:solidFill>
                <a:cs typeface="Arial Italic"/>
              </a:rPr>
              <a:t> </a:t>
            </a:r>
            <a:r>
              <a:rPr lang="de-DE" sz="1800" dirty="0" err="1" smtClean="0">
                <a:solidFill>
                  <a:srgbClr val="2F607E"/>
                </a:solidFill>
                <a:cs typeface="Arial Italic"/>
              </a:rPr>
              <a:t>ipsu</a:t>
            </a:r>
            <a:r>
              <a:rPr lang="de-DE" sz="1800" dirty="0" smtClean="0">
                <a:solidFill>
                  <a:srgbClr val="2F607E"/>
                </a:solidFill>
                <a:cs typeface="Arial Italic"/>
              </a:rPr>
              <a:t> </a:t>
            </a:r>
            <a:r>
              <a:rPr lang="de-DE" sz="1800" dirty="0" err="1" smtClean="0">
                <a:solidFill>
                  <a:srgbClr val="2F607E"/>
                </a:solidFill>
                <a:cs typeface="Arial Italic"/>
              </a:rPr>
              <a:t>ca</a:t>
            </a:r>
            <a:r>
              <a:rPr lang="de-DE" sz="1800" dirty="0" smtClean="0">
                <a:solidFill>
                  <a:srgbClr val="2F607E"/>
                </a:solidFill>
                <a:cs typeface="Arial Italic"/>
              </a:rPr>
              <a:t> de </a:t>
            </a:r>
            <a:br>
              <a:rPr lang="de-DE" sz="1800" dirty="0" smtClean="0">
                <a:solidFill>
                  <a:srgbClr val="2F607E"/>
                </a:solidFill>
                <a:cs typeface="Arial Italic"/>
              </a:rPr>
            </a:br>
            <a:r>
              <a:rPr lang="de-DE" sz="1800" b="1" dirty="0" smtClean="0">
                <a:solidFill>
                  <a:srgbClr val="2F607E"/>
                </a:solidFill>
                <a:cs typeface="Arial Italic"/>
              </a:rPr>
              <a:t>Rada </a:t>
            </a:r>
            <a:r>
              <a:rPr lang="de-DE" sz="1800" b="1" dirty="0" err="1" smtClean="0">
                <a:solidFill>
                  <a:srgbClr val="2F607E"/>
                </a:solidFill>
                <a:cs typeface="Arial Italic"/>
              </a:rPr>
              <a:t>couli</a:t>
            </a:r>
            <a:r>
              <a:rPr lang="de-DE" sz="1800" b="1" dirty="0" smtClean="0">
                <a:solidFill>
                  <a:srgbClr val="2F607E"/>
                </a:solidFill>
                <a:cs typeface="Arial Italic"/>
              </a:rPr>
              <a:t> – </a:t>
            </a:r>
            <a:r>
              <a:rPr lang="de-DE" sz="1800" b="1" dirty="0" err="1" smtClean="0">
                <a:solidFill>
                  <a:srgbClr val="2F607E"/>
                </a:solidFill>
                <a:cs typeface="Arial Italic"/>
              </a:rPr>
              <a:t>Dele</a:t>
            </a:r>
            <a:r>
              <a:rPr lang="de-DE" sz="1800" b="1" dirty="0" smtClean="0">
                <a:solidFill>
                  <a:srgbClr val="2F607E"/>
                </a:solidFill>
                <a:cs typeface="Arial Italic"/>
              </a:rPr>
              <a:t> la </a:t>
            </a:r>
            <a:r>
              <a:rPr lang="de-DE" sz="1800" b="1" dirty="0" err="1" smtClean="0">
                <a:solidFill>
                  <a:srgbClr val="2F607E"/>
                </a:solidFill>
                <a:cs typeface="Arial Italic"/>
              </a:rPr>
              <a:t>coi</a:t>
            </a:r>
            <a:r>
              <a:rPr lang="de-DE" sz="1800" dirty="0" smtClean="0">
                <a:solidFill>
                  <a:srgbClr val="2F607E"/>
                </a:solidFill>
                <a:cs typeface="Arial Italic"/>
              </a:rPr>
              <a:t> (XX / X Sem)</a:t>
            </a:r>
          </a:p>
          <a:p>
            <a:pPr>
              <a:lnSpc>
                <a:spcPct val="120000"/>
              </a:lnSpc>
              <a:spcBef>
                <a:spcPct val="30000"/>
              </a:spcBef>
              <a:buSzPct val="125000"/>
            </a:pPr>
            <a:r>
              <a:rPr lang="de-DE" sz="1800" dirty="0" smtClean="0">
                <a:solidFill>
                  <a:srgbClr val="2F607E"/>
                </a:solidFill>
                <a:cs typeface="Arial Italic"/>
              </a:rPr>
              <a:t>Fließtext </a:t>
            </a:r>
            <a:r>
              <a:rPr lang="de-DE" sz="1800" dirty="0" err="1" smtClean="0">
                <a:solidFill>
                  <a:srgbClr val="2F607E"/>
                </a:solidFill>
                <a:cs typeface="Arial Italic"/>
              </a:rPr>
              <a:t>Lorem</a:t>
            </a:r>
            <a:r>
              <a:rPr lang="de-DE" sz="1800" dirty="0" smtClean="0">
                <a:solidFill>
                  <a:srgbClr val="2F607E"/>
                </a:solidFill>
                <a:cs typeface="Arial Italic"/>
              </a:rPr>
              <a:t> </a:t>
            </a:r>
            <a:r>
              <a:rPr lang="de-DE" sz="1800" dirty="0" err="1" smtClean="0">
                <a:solidFill>
                  <a:srgbClr val="2F607E"/>
                </a:solidFill>
                <a:cs typeface="Arial Italic"/>
              </a:rPr>
              <a:t>ipsu</a:t>
            </a:r>
            <a:r>
              <a:rPr lang="de-DE" sz="1800" dirty="0" smtClean="0">
                <a:solidFill>
                  <a:srgbClr val="2F607E"/>
                </a:solidFill>
                <a:cs typeface="Arial Italic"/>
              </a:rPr>
              <a:t> </a:t>
            </a:r>
            <a:r>
              <a:rPr lang="de-DE" sz="1800" dirty="0" err="1" smtClean="0">
                <a:solidFill>
                  <a:srgbClr val="2F607E"/>
                </a:solidFill>
                <a:cs typeface="Arial Italic"/>
              </a:rPr>
              <a:t>ca</a:t>
            </a:r>
            <a:r>
              <a:rPr lang="de-DE" sz="1800" dirty="0" smtClean="0">
                <a:solidFill>
                  <a:srgbClr val="2F607E"/>
                </a:solidFill>
                <a:cs typeface="Arial Italic"/>
              </a:rPr>
              <a:t> de </a:t>
            </a:r>
            <a:br>
              <a:rPr lang="de-DE" sz="1800" dirty="0" smtClean="0">
                <a:solidFill>
                  <a:srgbClr val="2F607E"/>
                </a:solidFill>
                <a:cs typeface="Arial Italic"/>
              </a:rPr>
            </a:br>
            <a:r>
              <a:rPr lang="de-DE" sz="1800" b="1" dirty="0" smtClean="0">
                <a:solidFill>
                  <a:srgbClr val="2F607E"/>
                </a:solidFill>
                <a:cs typeface="Arial Italic"/>
              </a:rPr>
              <a:t>Rada </a:t>
            </a:r>
            <a:r>
              <a:rPr lang="de-DE" sz="1800" b="1" dirty="0" err="1" smtClean="0">
                <a:solidFill>
                  <a:srgbClr val="2F607E"/>
                </a:solidFill>
                <a:cs typeface="Arial Italic"/>
              </a:rPr>
              <a:t>couli</a:t>
            </a:r>
            <a:r>
              <a:rPr lang="de-DE" sz="1800" b="1" dirty="0" smtClean="0">
                <a:solidFill>
                  <a:srgbClr val="2F607E"/>
                </a:solidFill>
                <a:cs typeface="Arial Italic"/>
              </a:rPr>
              <a:t> – </a:t>
            </a:r>
            <a:r>
              <a:rPr lang="de-DE" sz="1800" b="1" dirty="0" err="1" smtClean="0">
                <a:solidFill>
                  <a:srgbClr val="2F607E"/>
                </a:solidFill>
                <a:cs typeface="Arial Italic"/>
              </a:rPr>
              <a:t>Dele</a:t>
            </a:r>
            <a:r>
              <a:rPr lang="de-DE" sz="1800" b="1" dirty="0" smtClean="0">
                <a:solidFill>
                  <a:srgbClr val="2F607E"/>
                </a:solidFill>
                <a:cs typeface="Arial Italic"/>
              </a:rPr>
              <a:t> la </a:t>
            </a:r>
            <a:r>
              <a:rPr lang="de-DE" sz="1800" b="1" dirty="0" err="1" smtClean="0">
                <a:solidFill>
                  <a:srgbClr val="2F607E"/>
                </a:solidFill>
                <a:cs typeface="Arial Italic"/>
              </a:rPr>
              <a:t>coi</a:t>
            </a:r>
            <a:r>
              <a:rPr lang="de-DE" sz="1800" dirty="0" smtClean="0">
                <a:solidFill>
                  <a:srgbClr val="2F607E"/>
                </a:solidFill>
                <a:cs typeface="Arial Italic"/>
              </a:rPr>
              <a:t> (XX / X Sem)</a:t>
            </a:r>
          </a:p>
          <a:p>
            <a:pPr>
              <a:lnSpc>
                <a:spcPct val="120000"/>
              </a:lnSpc>
              <a:spcBef>
                <a:spcPct val="30000"/>
              </a:spcBef>
              <a:buSzPct val="125000"/>
            </a:pPr>
            <a:r>
              <a:rPr lang="de-DE" sz="1800" dirty="0" smtClean="0">
                <a:solidFill>
                  <a:srgbClr val="2F607E"/>
                </a:solidFill>
                <a:cs typeface="Arial Italic"/>
              </a:rPr>
              <a:t>Fließtext </a:t>
            </a:r>
            <a:r>
              <a:rPr lang="de-DE" sz="1800" dirty="0" err="1" smtClean="0">
                <a:solidFill>
                  <a:srgbClr val="2F607E"/>
                </a:solidFill>
                <a:cs typeface="Arial Italic"/>
              </a:rPr>
              <a:t>Lorem</a:t>
            </a:r>
            <a:r>
              <a:rPr lang="de-DE" sz="1800" dirty="0" smtClean="0">
                <a:solidFill>
                  <a:srgbClr val="2F607E"/>
                </a:solidFill>
                <a:cs typeface="Arial Italic"/>
              </a:rPr>
              <a:t> </a:t>
            </a:r>
            <a:r>
              <a:rPr lang="de-DE" sz="1800" dirty="0" err="1" smtClean="0">
                <a:solidFill>
                  <a:srgbClr val="2F607E"/>
                </a:solidFill>
                <a:cs typeface="Arial Italic"/>
              </a:rPr>
              <a:t>ipsu</a:t>
            </a:r>
            <a:r>
              <a:rPr lang="de-DE" sz="1800" dirty="0" smtClean="0">
                <a:solidFill>
                  <a:srgbClr val="2F607E"/>
                </a:solidFill>
                <a:cs typeface="Arial Italic"/>
              </a:rPr>
              <a:t> </a:t>
            </a:r>
            <a:r>
              <a:rPr lang="de-DE" sz="1800" dirty="0" err="1" smtClean="0">
                <a:solidFill>
                  <a:srgbClr val="2F607E"/>
                </a:solidFill>
                <a:cs typeface="Arial Italic"/>
              </a:rPr>
              <a:t>ca</a:t>
            </a:r>
            <a:r>
              <a:rPr lang="de-DE" sz="1800" dirty="0" smtClean="0">
                <a:solidFill>
                  <a:srgbClr val="2F607E"/>
                </a:solidFill>
                <a:cs typeface="Arial Italic"/>
              </a:rPr>
              <a:t> de </a:t>
            </a:r>
            <a:br>
              <a:rPr lang="de-DE" sz="1800" dirty="0" smtClean="0">
                <a:solidFill>
                  <a:srgbClr val="2F607E"/>
                </a:solidFill>
                <a:cs typeface="Arial Italic"/>
              </a:rPr>
            </a:br>
            <a:r>
              <a:rPr lang="de-DE" sz="1800" b="1" dirty="0" smtClean="0">
                <a:solidFill>
                  <a:srgbClr val="2F607E"/>
                </a:solidFill>
                <a:cs typeface="Arial Italic"/>
              </a:rPr>
              <a:t>Rada </a:t>
            </a:r>
            <a:r>
              <a:rPr lang="de-DE" sz="1800" b="1" dirty="0" err="1" smtClean="0">
                <a:solidFill>
                  <a:srgbClr val="2F607E"/>
                </a:solidFill>
                <a:cs typeface="Arial Italic"/>
              </a:rPr>
              <a:t>couli</a:t>
            </a:r>
            <a:r>
              <a:rPr lang="de-DE" sz="1800" b="1" dirty="0" smtClean="0">
                <a:solidFill>
                  <a:srgbClr val="2F607E"/>
                </a:solidFill>
                <a:cs typeface="Arial Italic"/>
              </a:rPr>
              <a:t> – </a:t>
            </a:r>
            <a:r>
              <a:rPr lang="de-DE" sz="1800" b="1" dirty="0" err="1" smtClean="0">
                <a:solidFill>
                  <a:srgbClr val="2F607E"/>
                </a:solidFill>
                <a:cs typeface="Arial Italic"/>
              </a:rPr>
              <a:t>Dele</a:t>
            </a:r>
            <a:r>
              <a:rPr lang="de-DE" sz="1800" b="1" dirty="0" smtClean="0">
                <a:solidFill>
                  <a:srgbClr val="2F607E"/>
                </a:solidFill>
                <a:cs typeface="Arial Italic"/>
              </a:rPr>
              <a:t> la </a:t>
            </a:r>
            <a:r>
              <a:rPr lang="de-DE" sz="1800" b="1" dirty="0" err="1" smtClean="0">
                <a:solidFill>
                  <a:srgbClr val="2F607E"/>
                </a:solidFill>
                <a:cs typeface="Arial Italic"/>
              </a:rPr>
              <a:t>coi</a:t>
            </a:r>
            <a:r>
              <a:rPr lang="de-DE" sz="1800" dirty="0" smtClean="0">
                <a:solidFill>
                  <a:srgbClr val="2F607E"/>
                </a:solidFill>
                <a:cs typeface="Arial Italic"/>
              </a:rPr>
              <a:t> (XX / X Sem)</a:t>
            </a:r>
          </a:p>
          <a:p>
            <a:pPr>
              <a:lnSpc>
                <a:spcPct val="120000"/>
              </a:lnSpc>
              <a:spcBef>
                <a:spcPct val="30000"/>
              </a:spcBef>
              <a:buSzPct val="125000"/>
            </a:pPr>
            <a:r>
              <a:rPr lang="de-DE" sz="1800" dirty="0" smtClean="0">
                <a:solidFill>
                  <a:srgbClr val="2F607E"/>
                </a:solidFill>
                <a:cs typeface="Arial Italic"/>
              </a:rPr>
              <a:t>Fließtext </a:t>
            </a:r>
            <a:r>
              <a:rPr lang="de-DE" sz="1800" dirty="0" err="1" smtClean="0">
                <a:solidFill>
                  <a:srgbClr val="2F607E"/>
                </a:solidFill>
                <a:cs typeface="Arial Italic"/>
              </a:rPr>
              <a:t>Lorem</a:t>
            </a:r>
            <a:r>
              <a:rPr lang="de-DE" sz="1800" dirty="0" smtClean="0">
                <a:solidFill>
                  <a:srgbClr val="2F607E"/>
                </a:solidFill>
                <a:cs typeface="Arial Italic"/>
              </a:rPr>
              <a:t> </a:t>
            </a:r>
            <a:r>
              <a:rPr lang="de-DE" sz="1800" dirty="0" err="1" smtClean="0">
                <a:solidFill>
                  <a:srgbClr val="2F607E"/>
                </a:solidFill>
                <a:cs typeface="Arial Italic"/>
              </a:rPr>
              <a:t>ipsu</a:t>
            </a:r>
            <a:r>
              <a:rPr lang="de-DE" sz="1800" dirty="0" smtClean="0">
                <a:solidFill>
                  <a:srgbClr val="2F607E"/>
                </a:solidFill>
                <a:cs typeface="Arial Italic"/>
              </a:rPr>
              <a:t> </a:t>
            </a:r>
            <a:r>
              <a:rPr lang="de-DE" sz="1800" dirty="0" err="1" smtClean="0">
                <a:solidFill>
                  <a:srgbClr val="2F607E"/>
                </a:solidFill>
                <a:cs typeface="Arial Italic"/>
              </a:rPr>
              <a:t>ca</a:t>
            </a:r>
            <a:r>
              <a:rPr lang="de-DE" sz="1800" dirty="0" smtClean="0">
                <a:solidFill>
                  <a:srgbClr val="2F607E"/>
                </a:solidFill>
                <a:cs typeface="Arial Italic"/>
              </a:rPr>
              <a:t> de </a:t>
            </a:r>
            <a:br>
              <a:rPr lang="de-DE" sz="1800" dirty="0" smtClean="0">
                <a:solidFill>
                  <a:srgbClr val="2F607E"/>
                </a:solidFill>
                <a:cs typeface="Arial Italic"/>
              </a:rPr>
            </a:br>
            <a:r>
              <a:rPr lang="de-DE" sz="1800" b="1" dirty="0" smtClean="0">
                <a:solidFill>
                  <a:srgbClr val="2F607E"/>
                </a:solidFill>
                <a:cs typeface="Arial Italic"/>
              </a:rPr>
              <a:t>Rada </a:t>
            </a:r>
            <a:r>
              <a:rPr lang="de-DE" sz="1800" b="1" dirty="0" err="1" smtClean="0">
                <a:solidFill>
                  <a:srgbClr val="2F607E"/>
                </a:solidFill>
                <a:cs typeface="Arial Italic"/>
              </a:rPr>
              <a:t>couli</a:t>
            </a:r>
            <a:r>
              <a:rPr lang="de-DE" sz="1800" b="1" dirty="0" smtClean="0">
                <a:solidFill>
                  <a:srgbClr val="2F607E"/>
                </a:solidFill>
                <a:cs typeface="Arial Italic"/>
              </a:rPr>
              <a:t> – </a:t>
            </a:r>
            <a:r>
              <a:rPr lang="de-DE" sz="1800" b="1" dirty="0" err="1" smtClean="0">
                <a:solidFill>
                  <a:srgbClr val="2F607E"/>
                </a:solidFill>
                <a:cs typeface="Arial Italic"/>
              </a:rPr>
              <a:t>Dele</a:t>
            </a:r>
            <a:r>
              <a:rPr lang="de-DE" sz="1800" b="1" dirty="0" smtClean="0">
                <a:solidFill>
                  <a:srgbClr val="2F607E"/>
                </a:solidFill>
                <a:cs typeface="Arial Italic"/>
              </a:rPr>
              <a:t> la </a:t>
            </a:r>
            <a:r>
              <a:rPr lang="de-DE" sz="1800" b="1" dirty="0" err="1" smtClean="0">
                <a:solidFill>
                  <a:srgbClr val="2F607E"/>
                </a:solidFill>
                <a:cs typeface="Arial Italic"/>
              </a:rPr>
              <a:t>coi</a:t>
            </a:r>
            <a:r>
              <a:rPr lang="de-DE" sz="1800" dirty="0" smtClean="0">
                <a:solidFill>
                  <a:srgbClr val="2F607E"/>
                </a:solidFill>
                <a:cs typeface="Arial Italic"/>
              </a:rPr>
              <a:t> (XX / X Sem)</a:t>
            </a:r>
          </a:p>
          <a:p>
            <a:endParaRPr lang="de-DE" dirty="0">
              <a:solidFill>
                <a:srgbClr val="2F607E"/>
              </a:solidFill>
            </a:endParaRPr>
          </a:p>
        </p:txBody>
      </p:sp>
      <p:sp>
        <p:nvSpPr>
          <p:cNvPr id="8" name="Titel 1"/>
          <p:cNvSpPr>
            <a:spLocks noGrp="1"/>
          </p:cNvSpPr>
          <p:nvPr>
            <p:ph type="title" idx="4294967295" hasCustomPrompt="1"/>
          </p:nvPr>
        </p:nvSpPr>
        <p:spPr>
          <a:xfrm>
            <a:off x="457200" y="1276014"/>
            <a:ext cx="8229600" cy="672857"/>
          </a:xfrm>
          <a:prstGeom prst="rect">
            <a:avLst/>
          </a:prstGeom>
        </p:spPr>
        <p:txBody>
          <a:bodyPr/>
          <a:lstStyle/>
          <a:p>
            <a:r>
              <a:rPr lang="de-DE" sz="3600" dirty="0" smtClean="0">
                <a:solidFill>
                  <a:srgbClr val="2F607E"/>
                </a:solidFill>
                <a:cs typeface="Arial Italic"/>
              </a:rPr>
              <a:t>Headline</a:t>
            </a:r>
            <a:endParaRPr lang="de-DE" sz="3600" dirty="0">
              <a:solidFill>
                <a:srgbClr val="2F607E"/>
              </a:solidFill>
              <a:cs typeface="Arial Italic"/>
            </a:endParaRPr>
          </a:p>
        </p:txBody>
      </p:sp>
    </p:spTree>
    <p:extLst>
      <p:ext uri="{BB962C8B-B14F-4D97-AF65-F5344CB8AC3E}">
        <p14:creationId xmlns:p14="http://schemas.microsoft.com/office/powerpoint/2010/main" val="2667301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pic>
        <p:nvPicPr>
          <p:cNvPr id="3" name="Bild 2" descr="KTU_plakat_HG kl.jpg"/>
          <p:cNvPicPr>
            <a:picLocks noChangeAspect="1"/>
          </p:cNvPicPr>
          <p:nvPr userDrawn="1"/>
        </p:nvPicPr>
        <p:blipFill rotWithShape="1">
          <a:blip r:embed="rId2">
            <a:extLst>
              <a:ext uri="{28A0092B-C50C-407E-A947-70E740481C1C}">
                <a14:useLocalDpi xmlns:a14="http://schemas.microsoft.com/office/drawing/2010/main" val="0"/>
              </a:ext>
            </a:extLst>
          </a:blip>
          <a:srcRect b="42745"/>
          <a:stretch/>
        </p:blipFill>
        <p:spPr>
          <a:xfrm>
            <a:off x="322521" y="1229501"/>
            <a:ext cx="8607303" cy="5139721"/>
          </a:xfrm>
          <a:prstGeom prst="rect">
            <a:avLst/>
          </a:prstGeom>
        </p:spPr>
      </p:pic>
      <p:pic>
        <p:nvPicPr>
          <p:cNvPr id="4" name="Bild 3"/>
          <p:cNvPicPr>
            <a:picLocks noChangeAspect="1"/>
          </p:cNvPicPr>
          <p:nvPr userDrawn="1"/>
        </p:nvPicPr>
        <p:blipFill rotWithShape="1">
          <a:blip r:embed="rId3"/>
          <a:srcRect l="37604" t="62590" r="39138"/>
          <a:stretch/>
        </p:blipFill>
        <p:spPr>
          <a:xfrm>
            <a:off x="3294815" y="5168476"/>
            <a:ext cx="2566581" cy="727645"/>
          </a:xfrm>
          <a:prstGeom prst="rect">
            <a:avLst/>
          </a:prstGeom>
        </p:spPr>
      </p:pic>
      <p:sp>
        <p:nvSpPr>
          <p:cNvPr id="2" name="Textfeld 1"/>
          <p:cNvSpPr txBox="1"/>
          <p:nvPr userDrawn="1"/>
        </p:nvSpPr>
        <p:spPr>
          <a:xfrm>
            <a:off x="1447587" y="3648448"/>
            <a:ext cx="6261037" cy="1200329"/>
          </a:xfrm>
          <a:prstGeom prst="rect">
            <a:avLst/>
          </a:prstGeom>
          <a:noFill/>
        </p:spPr>
        <p:txBody>
          <a:bodyPr wrap="square" rtlCol="0">
            <a:spAutoFit/>
          </a:bodyPr>
          <a:lstStyle/>
          <a:p>
            <a:pPr algn="ctr"/>
            <a:r>
              <a:rPr lang="de-DE" b="1" i="0" dirty="0" smtClean="0">
                <a:latin typeface="Arial"/>
                <a:cs typeface="Arial"/>
              </a:rPr>
              <a:t>Katholische Privat-Universität Linz</a:t>
            </a:r>
          </a:p>
          <a:p>
            <a:pPr algn="ctr"/>
            <a:r>
              <a:rPr lang="de-DE" dirty="0" err="1" smtClean="0"/>
              <a:t>Bethlehemstraße</a:t>
            </a:r>
            <a:r>
              <a:rPr lang="de-DE" dirty="0" smtClean="0"/>
              <a:t> 2 4020</a:t>
            </a:r>
            <a:r>
              <a:rPr lang="de-DE" baseline="0" dirty="0" smtClean="0"/>
              <a:t> Linz</a:t>
            </a:r>
          </a:p>
          <a:p>
            <a:pPr algn="ctr"/>
            <a:r>
              <a:rPr lang="de-DE" baseline="0" dirty="0" smtClean="0"/>
              <a:t>T +43 (0)732 / 78 42 93 F +43 (0)732 / 78 42 9-4139</a:t>
            </a:r>
          </a:p>
          <a:p>
            <a:pPr algn="ctr"/>
            <a:r>
              <a:rPr lang="de-DE" baseline="0" dirty="0" err="1" smtClean="0"/>
              <a:t>rektorat@ku-linz.at</a:t>
            </a:r>
            <a:endParaRPr lang="de-DE" dirty="0"/>
          </a:p>
        </p:txBody>
      </p:sp>
    </p:spTree>
    <p:extLst>
      <p:ext uri="{BB962C8B-B14F-4D97-AF65-F5344CB8AC3E}">
        <p14:creationId xmlns:p14="http://schemas.microsoft.com/office/powerpoint/2010/main" val="3464969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4" name="Inhaltsplatzhalter 1"/>
          <p:cNvSpPr>
            <a:spLocks noGrp="1"/>
          </p:cNvSpPr>
          <p:nvPr>
            <p:ph sz="half" idx="1" hasCustomPrompt="1"/>
          </p:nvPr>
        </p:nvSpPr>
        <p:spPr>
          <a:xfrm>
            <a:off x="457200" y="2749089"/>
            <a:ext cx="4341223" cy="3056603"/>
          </a:xfrm>
          <a:prstGeom prst="rect">
            <a:avLst/>
          </a:prstGeom>
        </p:spPr>
        <p:txBody>
          <a:bodyPr/>
          <a:lstStyle>
            <a:lvl1pPr marL="342900" marR="0" indent="-342900" algn="l" defTabSz="457200" rtl="0" eaLnBrk="1" fontAlgn="auto" latinLnBrk="0" hangingPunct="1">
              <a:lnSpc>
                <a:spcPct val="120000"/>
              </a:lnSpc>
              <a:spcBef>
                <a:spcPct val="30000"/>
              </a:spcBef>
              <a:spcAft>
                <a:spcPts val="0"/>
              </a:spcAft>
              <a:buClrTx/>
              <a:buSzPct val="125000"/>
              <a:buFont typeface="Arial"/>
              <a:buChar char="•"/>
              <a:tabLst/>
              <a:defRPr/>
            </a:lvl1pPr>
          </a:lstStyle>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endParaRPr lang="de-DE" sz="1800" dirty="0" smtClean="0">
              <a:solidFill>
                <a:srgbClr val="2F607E"/>
              </a:solidFill>
              <a:cs typeface="Arial Italic"/>
            </a:endParaRPr>
          </a:p>
          <a:p>
            <a:pPr>
              <a:lnSpc>
                <a:spcPct val="120000"/>
              </a:lnSpc>
              <a:spcBef>
                <a:spcPct val="30000"/>
              </a:spcBef>
              <a:buSzPct val="125000"/>
            </a:pPr>
            <a:endParaRPr lang="de-DE" sz="1800" dirty="0">
              <a:solidFill>
                <a:srgbClr val="2F607E"/>
              </a:solidFill>
              <a:cs typeface="Arial Italic"/>
            </a:endParaRPr>
          </a:p>
          <a:p>
            <a:pPr marL="0" indent="0">
              <a:buNone/>
            </a:pPr>
            <a:endParaRPr lang="de-DE" dirty="0">
              <a:solidFill>
                <a:srgbClr val="2F607E"/>
              </a:solidFill>
              <a:latin typeface="Arial Italic"/>
              <a:cs typeface="Arial Italic"/>
            </a:endParaRPr>
          </a:p>
        </p:txBody>
      </p:sp>
      <p:sp>
        <p:nvSpPr>
          <p:cNvPr id="6" name="Titel 1"/>
          <p:cNvSpPr txBox="1">
            <a:spLocks/>
          </p:cNvSpPr>
          <p:nvPr userDrawn="1"/>
        </p:nvSpPr>
        <p:spPr>
          <a:xfrm>
            <a:off x="457200" y="1684594"/>
            <a:ext cx="8229600" cy="64729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3600" dirty="0" smtClean="0">
                <a:solidFill>
                  <a:srgbClr val="2F607E"/>
                </a:solidFill>
                <a:cs typeface="Arial Italic"/>
              </a:rPr>
              <a:t>Headline</a:t>
            </a:r>
            <a:endParaRPr lang="de-DE" sz="3600" dirty="0">
              <a:solidFill>
                <a:srgbClr val="2F607E"/>
              </a:solidFill>
              <a:cs typeface="Arial Italic"/>
            </a:endParaRPr>
          </a:p>
        </p:txBody>
      </p:sp>
      <p:sp>
        <p:nvSpPr>
          <p:cNvPr id="7" name="Bildplatzhalter 2"/>
          <p:cNvSpPr>
            <a:spLocks noGrp="1"/>
          </p:cNvSpPr>
          <p:nvPr>
            <p:ph type="pic" idx="10"/>
          </p:nvPr>
        </p:nvSpPr>
        <p:spPr>
          <a:xfrm>
            <a:off x="5123830" y="2749089"/>
            <a:ext cx="3562970" cy="305660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Tree>
    <p:extLst>
      <p:ext uri="{BB962C8B-B14F-4D97-AF65-F5344CB8AC3E}">
        <p14:creationId xmlns:p14="http://schemas.microsoft.com/office/powerpoint/2010/main" val="2664353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6" name="Inhaltsplatzhalter 1"/>
          <p:cNvSpPr>
            <a:spLocks noGrp="1"/>
          </p:cNvSpPr>
          <p:nvPr>
            <p:ph sz="half" idx="1" hasCustomPrompt="1"/>
          </p:nvPr>
        </p:nvSpPr>
        <p:spPr>
          <a:xfrm>
            <a:off x="457199" y="2563662"/>
            <a:ext cx="8229601" cy="3562502"/>
          </a:xfrm>
          <a:prstGeom prst="rect">
            <a:avLst/>
          </a:prstGeom>
        </p:spPr>
        <p:txBody>
          <a:bodyPr/>
          <a:lstStyle/>
          <a:p>
            <a:pPr>
              <a:lnSpc>
                <a:spcPct val="120000"/>
              </a:lnSpc>
              <a:spcBef>
                <a:spcPct val="30000"/>
              </a:spcBef>
              <a:buSzPct val="125000"/>
            </a:pPr>
            <a:r>
              <a:rPr lang="de-DE" sz="1800" dirty="0" smtClean="0">
                <a:solidFill>
                  <a:srgbClr val="2F607E"/>
                </a:solidFill>
                <a:cs typeface="Arial Italic"/>
              </a:rPr>
              <a:t>Fließtext </a:t>
            </a:r>
            <a:r>
              <a:rPr lang="de-DE" sz="1800" dirty="0" err="1" smtClean="0">
                <a:solidFill>
                  <a:srgbClr val="2F607E"/>
                </a:solidFill>
                <a:cs typeface="Arial Italic"/>
              </a:rPr>
              <a:t>Lorem</a:t>
            </a:r>
            <a:r>
              <a:rPr lang="de-DE" sz="1800" dirty="0" smtClean="0">
                <a:solidFill>
                  <a:srgbClr val="2F607E"/>
                </a:solidFill>
                <a:cs typeface="Arial Italic"/>
              </a:rPr>
              <a:t> </a:t>
            </a:r>
            <a:r>
              <a:rPr lang="de-DE" sz="1800" dirty="0" err="1" smtClean="0">
                <a:solidFill>
                  <a:srgbClr val="2F607E"/>
                </a:solidFill>
                <a:cs typeface="Arial Italic"/>
              </a:rPr>
              <a:t>ipsu</a:t>
            </a:r>
            <a:r>
              <a:rPr lang="de-DE" sz="1800" dirty="0" smtClean="0">
                <a:solidFill>
                  <a:srgbClr val="2F607E"/>
                </a:solidFill>
                <a:cs typeface="Arial Italic"/>
              </a:rPr>
              <a:t> </a:t>
            </a:r>
            <a:r>
              <a:rPr lang="de-DE" sz="1800" dirty="0" err="1" smtClean="0">
                <a:solidFill>
                  <a:srgbClr val="2F607E"/>
                </a:solidFill>
                <a:cs typeface="Arial Italic"/>
              </a:rPr>
              <a:t>ca</a:t>
            </a:r>
            <a:r>
              <a:rPr lang="de-DE" sz="1800" dirty="0" smtClean="0">
                <a:solidFill>
                  <a:srgbClr val="2F607E"/>
                </a:solidFill>
                <a:cs typeface="Arial Italic"/>
              </a:rPr>
              <a:t> de </a:t>
            </a:r>
            <a:br>
              <a:rPr lang="de-DE" sz="1800" dirty="0" smtClean="0">
                <a:solidFill>
                  <a:srgbClr val="2F607E"/>
                </a:solidFill>
                <a:cs typeface="Arial Italic"/>
              </a:rPr>
            </a:br>
            <a:r>
              <a:rPr lang="de-DE" sz="1800" b="1" dirty="0" smtClean="0">
                <a:solidFill>
                  <a:srgbClr val="2F607E"/>
                </a:solidFill>
                <a:cs typeface="Arial Italic"/>
              </a:rPr>
              <a:t>Rada </a:t>
            </a:r>
            <a:r>
              <a:rPr lang="de-DE" sz="1800" b="1" dirty="0" err="1" smtClean="0">
                <a:solidFill>
                  <a:srgbClr val="2F607E"/>
                </a:solidFill>
                <a:cs typeface="Arial Italic"/>
              </a:rPr>
              <a:t>couli</a:t>
            </a:r>
            <a:r>
              <a:rPr lang="de-DE" sz="1800" b="1" dirty="0" smtClean="0">
                <a:solidFill>
                  <a:srgbClr val="2F607E"/>
                </a:solidFill>
                <a:cs typeface="Arial Italic"/>
              </a:rPr>
              <a:t> – </a:t>
            </a:r>
            <a:r>
              <a:rPr lang="de-DE" sz="1800" b="1" dirty="0" err="1" smtClean="0">
                <a:solidFill>
                  <a:srgbClr val="2F607E"/>
                </a:solidFill>
                <a:cs typeface="Arial Italic"/>
              </a:rPr>
              <a:t>Dele</a:t>
            </a:r>
            <a:r>
              <a:rPr lang="de-DE" sz="1800" b="1" dirty="0" smtClean="0">
                <a:solidFill>
                  <a:srgbClr val="2F607E"/>
                </a:solidFill>
                <a:cs typeface="Arial Italic"/>
              </a:rPr>
              <a:t> la </a:t>
            </a:r>
            <a:r>
              <a:rPr lang="de-DE" sz="1800" b="1" dirty="0" err="1" smtClean="0">
                <a:solidFill>
                  <a:srgbClr val="2F607E"/>
                </a:solidFill>
                <a:cs typeface="Arial Italic"/>
              </a:rPr>
              <a:t>coi</a:t>
            </a:r>
            <a:r>
              <a:rPr lang="de-DE" sz="1800" dirty="0" smtClean="0">
                <a:solidFill>
                  <a:srgbClr val="2F607E"/>
                </a:solidFill>
                <a:cs typeface="Arial Italic"/>
              </a:rPr>
              <a:t> (XX / X Sem)</a:t>
            </a:r>
          </a:p>
          <a:p>
            <a:pPr>
              <a:lnSpc>
                <a:spcPct val="120000"/>
              </a:lnSpc>
              <a:spcBef>
                <a:spcPct val="30000"/>
              </a:spcBef>
              <a:buSzPct val="125000"/>
            </a:pPr>
            <a:r>
              <a:rPr lang="de-DE" sz="1800" dirty="0" smtClean="0">
                <a:solidFill>
                  <a:srgbClr val="2F607E"/>
                </a:solidFill>
                <a:cs typeface="Arial Italic"/>
              </a:rPr>
              <a:t>Fließtext </a:t>
            </a:r>
            <a:r>
              <a:rPr lang="de-DE" sz="1800" dirty="0" err="1" smtClean="0">
                <a:solidFill>
                  <a:srgbClr val="2F607E"/>
                </a:solidFill>
                <a:cs typeface="Arial Italic"/>
              </a:rPr>
              <a:t>Lorem</a:t>
            </a:r>
            <a:r>
              <a:rPr lang="de-DE" sz="1800" dirty="0" smtClean="0">
                <a:solidFill>
                  <a:srgbClr val="2F607E"/>
                </a:solidFill>
                <a:cs typeface="Arial Italic"/>
              </a:rPr>
              <a:t> </a:t>
            </a:r>
            <a:r>
              <a:rPr lang="de-DE" sz="1800" dirty="0" err="1" smtClean="0">
                <a:solidFill>
                  <a:srgbClr val="2F607E"/>
                </a:solidFill>
                <a:cs typeface="Arial Italic"/>
              </a:rPr>
              <a:t>ipsu</a:t>
            </a:r>
            <a:r>
              <a:rPr lang="de-DE" sz="1800" dirty="0" smtClean="0">
                <a:solidFill>
                  <a:srgbClr val="2F607E"/>
                </a:solidFill>
                <a:cs typeface="Arial Italic"/>
              </a:rPr>
              <a:t> </a:t>
            </a:r>
            <a:r>
              <a:rPr lang="de-DE" sz="1800" dirty="0" err="1" smtClean="0">
                <a:solidFill>
                  <a:srgbClr val="2F607E"/>
                </a:solidFill>
                <a:cs typeface="Arial Italic"/>
              </a:rPr>
              <a:t>ca</a:t>
            </a:r>
            <a:r>
              <a:rPr lang="de-DE" sz="1800" dirty="0" smtClean="0">
                <a:solidFill>
                  <a:srgbClr val="2F607E"/>
                </a:solidFill>
                <a:cs typeface="Arial Italic"/>
              </a:rPr>
              <a:t> de </a:t>
            </a:r>
            <a:br>
              <a:rPr lang="de-DE" sz="1800" dirty="0" smtClean="0">
                <a:solidFill>
                  <a:srgbClr val="2F607E"/>
                </a:solidFill>
                <a:cs typeface="Arial Italic"/>
              </a:rPr>
            </a:br>
            <a:r>
              <a:rPr lang="de-DE" sz="1800" b="1" dirty="0" smtClean="0">
                <a:solidFill>
                  <a:srgbClr val="2F607E"/>
                </a:solidFill>
                <a:cs typeface="Arial Italic"/>
              </a:rPr>
              <a:t>Rada </a:t>
            </a:r>
            <a:r>
              <a:rPr lang="de-DE" sz="1800" b="1" dirty="0" err="1" smtClean="0">
                <a:solidFill>
                  <a:srgbClr val="2F607E"/>
                </a:solidFill>
                <a:cs typeface="Arial Italic"/>
              </a:rPr>
              <a:t>couli</a:t>
            </a:r>
            <a:r>
              <a:rPr lang="de-DE" sz="1800" b="1" dirty="0" smtClean="0">
                <a:solidFill>
                  <a:srgbClr val="2F607E"/>
                </a:solidFill>
                <a:cs typeface="Arial Italic"/>
              </a:rPr>
              <a:t> – </a:t>
            </a:r>
            <a:r>
              <a:rPr lang="de-DE" sz="1800" b="1" dirty="0" err="1" smtClean="0">
                <a:solidFill>
                  <a:srgbClr val="2F607E"/>
                </a:solidFill>
                <a:cs typeface="Arial Italic"/>
              </a:rPr>
              <a:t>Dele</a:t>
            </a:r>
            <a:r>
              <a:rPr lang="de-DE" sz="1800" b="1" dirty="0" smtClean="0">
                <a:solidFill>
                  <a:srgbClr val="2F607E"/>
                </a:solidFill>
                <a:cs typeface="Arial Italic"/>
              </a:rPr>
              <a:t> la </a:t>
            </a:r>
            <a:r>
              <a:rPr lang="de-DE" sz="1800" b="1" dirty="0" err="1" smtClean="0">
                <a:solidFill>
                  <a:srgbClr val="2F607E"/>
                </a:solidFill>
                <a:cs typeface="Arial Italic"/>
              </a:rPr>
              <a:t>coi</a:t>
            </a:r>
            <a:r>
              <a:rPr lang="de-DE" sz="1800" dirty="0" smtClean="0">
                <a:solidFill>
                  <a:srgbClr val="2F607E"/>
                </a:solidFill>
                <a:cs typeface="Arial Italic"/>
              </a:rPr>
              <a:t> (XX / X Sem)</a:t>
            </a:r>
          </a:p>
          <a:p>
            <a:pPr>
              <a:lnSpc>
                <a:spcPct val="120000"/>
              </a:lnSpc>
              <a:spcBef>
                <a:spcPct val="30000"/>
              </a:spcBef>
              <a:buSzPct val="125000"/>
            </a:pPr>
            <a:r>
              <a:rPr lang="de-DE" sz="1800" dirty="0" smtClean="0">
                <a:solidFill>
                  <a:srgbClr val="2F607E"/>
                </a:solidFill>
                <a:cs typeface="Arial Italic"/>
              </a:rPr>
              <a:t>Fließtext </a:t>
            </a:r>
            <a:r>
              <a:rPr lang="de-DE" sz="1800" dirty="0" err="1" smtClean="0">
                <a:solidFill>
                  <a:srgbClr val="2F607E"/>
                </a:solidFill>
                <a:cs typeface="Arial Italic"/>
              </a:rPr>
              <a:t>Lorem</a:t>
            </a:r>
            <a:r>
              <a:rPr lang="de-DE" sz="1800" dirty="0" smtClean="0">
                <a:solidFill>
                  <a:srgbClr val="2F607E"/>
                </a:solidFill>
                <a:cs typeface="Arial Italic"/>
              </a:rPr>
              <a:t> </a:t>
            </a:r>
            <a:r>
              <a:rPr lang="de-DE" sz="1800" dirty="0" err="1" smtClean="0">
                <a:solidFill>
                  <a:srgbClr val="2F607E"/>
                </a:solidFill>
                <a:cs typeface="Arial Italic"/>
              </a:rPr>
              <a:t>ipsu</a:t>
            </a:r>
            <a:r>
              <a:rPr lang="de-DE" sz="1800" dirty="0" smtClean="0">
                <a:solidFill>
                  <a:srgbClr val="2F607E"/>
                </a:solidFill>
                <a:cs typeface="Arial Italic"/>
              </a:rPr>
              <a:t> </a:t>
            </a:r>
            <a:r>
              <a:rPr lang="de-DE" sz="1800" dirty="0" err="1" smtClean="0">
                <a:solidFill>
                  <a:srgbClr val="2F607E"/>
                </a:solidFill>
                <a:cs typeface="Arial Italic"/>
              </a:rPr>
              <a:t>ca</a:t>
            </a:r>
            <a:r>
              <a:rPr lang="de-DE" sz="1800" dirty="0" smtClean="0">
                <a:solidFill>
                  <a:srgbClr val="2F607E"/>
                </a:solidFill>
                <a:cs typeface="Arial Italic"/>
              </a:rPr>
              <a:t> de </a:t>
            </a:r>
            <a:br>
              <a:rPr lang="de-DE" sz="1800" dirty="0" smtClean="0">
                <a:solidFill>
                  <a:srgbClr val="2F607E"/>
                </a:solidFill>
                <a:cs typeface="Arial Italic"/>
              </a:rPr>
            </a:br>
            <a:r>
              <a:rPr lang="de-DE" sz="1800" b="1" dirty="0" smtClean="0">
                <a:solidFill>
                  <a:srgbClr val="2F607E"/>
                </a:solidFill>
                <a:cs typeface="Arial Italic"/>
              </a:rPr>
              <a:t>Rada </a:t>
            </a:r>
            <a:r>
              <a:rPr lang="de-DE" sz="1800" b="1" dirty="0" err="1" smtClean="0">
                <a:solidFill>
                  <a:srgbClr val="2F607E"/>
                </a:solidFill>
                <a:cs typeface="Arial Italic"/>
              </a:rPr>
              <a:t>couli</a:t>
            </a:r>
            <a:r>
              <a:rPr lang="de-DE" sz="1800" b="1" dirty="0" smtClean="0">
                <a:solidFill>
                  <a:srgbClr val="2F607E"/>
                </a:solidFill>
                <a:cs typeface="Arial Italic"/>
              </a:rPr>
              <a:t> – </a:t>
            </a:r>
            <a:r>
              <a:rPr lang="de-DE" sz="1800" b="1" dirty="0" err="1" smtClean="0">
                <a:solidFill>
                  <a:srgbClr val="2F607E"/>
                </a:solidFill>
                <a:cs typeface="Arial Italic"/>
              </a:rPr>
              <a:t>Dele</a:t>
            </a:r>
            <a:r>
              <a:rPr lang="de-DE" sz="1800" b="1" dirty="0" smtClean="0">
                <a:solidFill>
                  <a:srgbClr val="2F607E"/>
                </a:solidFill>
                <a:cs typeface="Arial Italic"/>
              </a:rPr>
              <a:t> la </a:t>
            </a:r>
            <a:r>
              <a:rPr lang="de-DE" sz="1800" b="1" dirty="0" err="1" smtClean="0">
                <a:solidFill>
                  <a:srgbClr val="2F607E"/>
                </a:solidFill>
                <a:cs typeface="Arial Italic"/>
              </a:rPr>
              <a:t>coi</a:t>
            </a:r>
            <a:r>
              <a:rPr lang="de-DE" sz="1800" dirty="0" smtClean="0">
                <a:solidFill>
                  <a:srgbClr val="2F607E"/>
                </a:solidFill>
                <a:cs typeface="Arial Italic"/>
              </a:rPr>
              <a:t> (XX / X Sem)</a:t>
            </a:r>
          </a:p>
          <a:p>
            <a:pPr>
              <a:lnSpc>
                <a:spcPct val="120000"/>
              </a:lnSpc>
              <a:spcBef>
                <a:spcPct val="30000"/>
              </a:spcBef>
              <a:buSzPct val="125000"/>
            </a:pPr>
            <a:r>
              <a:rPr lang="de-DE" sz="1800" dirty="0" smtClean="0">
                <a:solidFill>
                  <a:srgbClr val="2F607E"/>
                </a:solidFill>
                <a:cs typeface="Arial Italic"/>
              </a:rPr>
              <a:t>Fließtext </a:t>
            </a:r>
            <a:r>
              <a:rPr lang="de-DE" sz="1800" dirty="0" err="1" smtClean="0">
                <a:solidFill>
                  <a:srgbClr val="2F607E"/>
                </a:solidFill>
                <a:cs typeface="Arial Italic"/>
              </a:rPr>
              <a:t>Lorem</a:t>
            </a:r>
            <a:r>
              <a:rPr lang="de-DE" sz="1800" dirty="0" smtClean="0">
                <a:solidFill>
                  <a:srgbClr val="2F607E"/>
                </a:solidFill>
                <a:cs typeface="Arial Italic"/>
              </a:rPr>
              <a:t> </a:t>
            </a:r>
            <a:r>
              <a:rPr lang="de-DE" sz="1800" dirty="0" err="1" smtClean="0">
                <a:solidFill>
                  <a:srgbClr val="2F607E"/>
                </a:solidFill>
                <a:cs typeface="Arial Italic"/>
              </a:rPr>
              <a:t>ipsu</a:t>
            </a:r>
            <a:r>
              <a:rPr lang="de-DE" sz="1800" dirty="0" smtClean="0">
                <a:solidFill>
                  <a:srgbClr val="2F607E"/>
                </a:solidFill>
                <a:cs typeface="Arial Italic"/>
              </a:rPr>
              <a:t> </a:t>
            </a:r>
            <a:r>
              <a:rPr lang="de-DE" sz="1800" dirty="0" err="1" smtClean="0">
                <a:solidFill>
                  <a:srgbClr val="2F607E"/>
                </a:solidFill>
                <a:cs typeface="Arial Italic"/>
              </a:rPr>
              <a:t>ca</a:t>
            </a:r>
            <a:r>
              <a:rPr lang="de-DE" sz="1800" dirty="0" smtClean="0">
                <a:solidFill>
                  <a:srgbClr val="2F607E"/>
                </a:solidFill>
                <a:cs typeface="Arial Italic"/>
              </a:rPr>
              <a:t> de </a:t>
            </a:r>
            <a:br>
              <a:rPr lang="de-DE" sz="1800" dirty="0" smtClean="0">
                <a:solidFill>
                  <a:srgbClr val="2F607E"/>
                </a:solidFill>
                <a:cs typeface="Arial Italic"/>
              </a:rPr>
            </a:br>
            <a:r>
              <a:rPr lang="de-DE" sz="1800" b="1" dirty="0" smtClean="0">
                <a:solidFill>
                  <a:srgbClr val="2F607E"/>
                </a:solidFill>
                <a:cs typeface="Arial Italic"/>
              </a:rPr>
              <a:t>Rada </a:t>
            </a:r>
            <a:r>
              <a:rPr lang="de-DE" sz="1800" b="1" dirty="0" err="1" smtClean="0">
                <a:solidFill>
                  <a:srgbClr val="2F607E"/>
                </a:solidFill>
                <a:cs typeface="Arial Italic"/>
              </a:rPr>
              <a:t>couli</a:t>
            </a:r>
            <a:r>
              <a:rPr lang="de-DE" sz="1800" b="1" dirty="0" smtClean="0">
                <a:solidFill>
                  <a:srgbClr val="2F607E"/>
                </a:solidFill>
                <a:cs typeface="Arial Italic"/>
              </a:rPr>
              <a:t> – </a:t>
            </a:r>
            <a:r>
              <a:rPr lang="de-DE" sz="1800" b="1" dirty="0" err="1" smtClean="0">
                <a:solidFill>
                  <a:srgbClr val="2F607E"/>
                </a:solidFill>
                <a:cs typeface="Arial Italic"/>
              </a:rPr>
              <a:t>Dele</a:t>
            </a:r>
            <a:r>
              <a:rPr lang="de-DE" sz="1800" b="1" dirty="0" smtClean="0">
                <a:solidFill>
                  <a:srgbClr val="2F607E"/>
                </a:solidFill>
                <a:cs typeface="Arial Italic"/>
              </a:rPr>
              <a:t> la </a:t>
            </a:r>
            <a:r>
              <a:rPr lang="de-DE" sz="1800" b="1" dirty="0" err="1" smtClean="0">
                <a:solidFill>
                  <a:srgbClr val="2F607E"/>
                </a:solidFill>
                <a:cs typeface="Arial Italic"/>
              </a:rPr>
              <a:t>coi</a:t>
            </a:r>
            <a:r>
              <a:rPr lang="de-DE" sz="1800" dirty="0" smtClean="0">
                <a:solidFill>
                  <a:srgbClr val="2F607E"/>
                </a:solidFill>
                <a:cs typeface="Arial Italic"/>
              </a:rPr>
              <a:t> (XX / X Sem)</a:t>
            </a:r>
          </a:p>
          <a:p>
            <a:endParaRPr lang="de-DE" dirty="0">
              <a:solidFill>
                <a:srgbClr val="2F607E"/>
              </a:solidFill>
            </a:endParaRPr>
          </a:p>
        </p:txBody>
      </p:sp>
      <p:sp>
        <p:nvSpPr>
          <p:cNvPr id="7" name="Titel 1"/>
          <p:cNvSpPr txBox="1">
            <a:spLocks/>
          </p:cNvSpPr>
          <p:nvPr userDrawn="1"/>
        </p:nvSpPr>
        <p:spPr>
          <a:xfrm>
            <a:off x="457200" y="1649524"/>
            <a:ext cx="8229600" cy="70464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3600" dirty="0" smtClean="0">
                <a:solidFill>
                  <a:srgbClr val="2F607E"/>
                </a:solidFill>
                <a:cs typeface="Arial Italic"/>
              </a:rPr>
              <a:t>Headline</a:t>
            </a:r>
            <a:endParaRPr lang="de-DE" sz="3600" dirty="0">
              <a:solidFill>
                <a:srgbClr val="2F607E"/>
              </a:solidFill>
              <a:cs typeface="Arial Italic"/>
            </a:endParaRPr>
          </a:p>
        </p:txBody>
      </p:sp>
    </p:spTree>
    <p:extLst>
      <p:ext uri="{BB962C8B-B14F-4D97-AF65-F5344CB8AC3E}">
        <p14:creationId xmlns:p14="http://schemas.microsoft.com/office/powerpoint/2010/main" val="4025398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4" name="Inhaltsplatzhalter 1"/>
          <p:cNvSpPr>
            <a:spLocks noGrp="1"/>
          </p:cNvSpPr>
          <p:nvPr>
            <p:ph sz="half" idx="1" hasCustomPrompt="1"/>
          </p:nvPr>
        </p:nvSpPr>
        <p:spPr>
          <a:xfrm>
            <a:off x="457200" y="2749089"/>
            <a:ext cx="4341223" cy="3056603"/>
          </a:xfrm>
          <a:prstGeom prst="rect">
            <a:avLst/>
          </a:prstGeom>
        </p:spPr>
        <p:txBody>
          <a:bodyPr/>
          <a:lstStyle>
            <a:lvl1pPr marL="342900" marR="0" indent="-342900" algn="l" defTabSz="457200" rtl="0" eaLnBrk="1" fontAlgn="auto" latinLnBrk="0" hangingPunct="1">
              <a:lnSpc>
                <a:spcPct val="120000"/>
              </a:lnSpc>
              <a:spcBef>
                <a:spcPct val="30000"/>
              </a:spcBef>
              <a:spcAft>
                <a:spcPts val="0"/>
              </a:spcAft>
              <a:buClrTx/>
              <a:buSzPct val="125000"/>
              <a:buFont typeface="Arial"/>
              <a:buChar char="•"/>
              <a:tabLst/>
              <a:defRPr/>
            </a:lvl1pPr>
          </a:lstStyle>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endParaRPr lang="de-DE" sz="1800" dirty="0" smtClean="0">
              <a:solidFill>
                <a:srgbClr val="2F607E"/>
              </a:solidFill>
              <a:cs typeface="Arial Italic"/>
            </a:endParaRPr>
          </a:p>
          <a:p>
            <a:pPr>
              <a:lnSpc>
                <a:spcPct val="120000"/>
              </a:lnSpc>
              <a:spcBef>
                <a:spcPct val="30000"/>
              </a:spcBef>
              <a:buSzPct val="125000"/>
            </a:pPr>
            <a:endParaRPr lang="de-DE" sz="1800" dirty="0">
              <a:solidFill>
                <a:srgbClr val="2F607E"/>
              </a:solidFill>
              <a:cs typeface="Arial Italic"/>
            </a:endParaRPr>
          </a:p>
          <a:p>
            <a:pPr marL="0" indent="0">
              <a:buNone/>
            </a:pPr>
            <a:endParaRPr lang="de-DE" dirty="0">
              <a:solidFill>
                <a:srgbClr val="2F607E"/>
              </a:solidFill>
              <a:latin typeface="Arial Italic"/>
              <a:cs typeface="Arial Italic"/>
            </a:endParaRPr>
          </a:p>
        </p:txBody>
      </p:sp>
      <p:sp>
        <p:nvSpPr>
          <p:cNvPr id="6" name="Titel 1"/>
          <p:cNvSpPr txBox="1">
            <a:spLocks/>
          </p:cNvSpPr>
          <p:nvPr userDrawn="1"/>
        </p:nvSpPr>
        <p:spPr>
          <a:xfrm>
            <a:off x="457200" y="1684594"/>
            <a:ext cx="8229600" cy="64729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3600" dirty="0" smtClean="0">
                <a:solidFill>
                  <a:srgbClr val="2F607E"/>
                </a:solidFill>
                <a:cs typeface="Arial Italic"/>
              </a:rPr>
              <a:t>Headline</a:t>
            </a:r>
            <a:endParaRPr lang="de-DE" sz="3600" dirty="0">
              <a:solidFill>
                <a:srgbClr val="2F607E"/>
              </a:solidFill>
              <a:cs typeface="Arial Italic"/>
            </a:endParaRPr>
          </a:p>
        </p:txBody>
      </p:sp>
      <p:sp>
        <p:nvSpPr>
          <p:cNvPr id="7" name="Bildplatzhalter 2"/>
          <p:cNvSpPr>
            <a:spLocks noGrp="1"/>
          </p:cNvSpPr>
          <p:nvPr>
            <p:ph type="pic" idx="10"/>
          </p:nvPr>
        </p:nvSpPr>
        <p:spPr>
          <a:xfrm>
            <a:off x="5123830" y="2749089"/>
            <a:ext cx="3562970" cy="305660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Tree>
    <p:extLst>
      <p:ext uri="{BB962C8B-B14F-4D97-AF65-F5344CB8AC3E}">
        <p14:creationId xmlns:p14="http://schemas.microsoft.com/office/powerpoint/2010/main" val="2156767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6" name="Inhaltsplatzhalter 1"/>
          <p:cNvSpPr>
            <a:spLocks noGrp="1"/>
          </p:cNvSpPr>
          <p:nvPr>
            <p:ph sz="half" idx="1" hasCustomPrompt="1"/>
          </p:nvPr>
        </p:nvSpPr>
        <p:spPr>
          <a:xfrm>
            <a:off x="457199" y="2563662"/>
            <a:ext cx="8229601" cy="3562502"/>
          </a:xfrm>
          <a:prstGeom prst="rect">
            <a:avLst/>
          </a:prstGeom>
        </p:spPr>
        <p:txBody>
          <a:bodyPr/>
          <a:lstStyle/>
          <a:p>
            <a:pPr>
              <a:lnSpc>
                <a:spcPct val="120000"/>
              </a:lnSpc>
              <a:spcBef>
                <a:spcPct val="30000"/>
              </a:spcBef>
              <a:buSzPct val="125000"/>
            </a:pPr>
            <a:r>
              <a:rPr lang="de-DE" sz="1800" dirty="0" smtClean="0">
                <a:solidFill>
                  <a:srgbClr val="2F607E"/>
                </a:solidFill>
                <a:cs typeface="Arial Italic"/>
              </a:rPr>
              <a:t>Fließtext </a:t>
            </a:r>
            <a:r>
              <a:rPr lang="de-DE" sz="1800" dirty="0" err="1" smtClean="0">
                <a:solidFill>
                  <a:srgbClr val="2F607E"/>
                </a:solidFill>
                <a:cs typeface="Arial Italic"/>
              </a:rPr>
              <a:t>Lorem</a:t>
            </a:r>
            <a:r>
              <a:rPr lang="de-DE" sz="1800" dirty="0" smtClean="0">
                <a:solidFill>
                  <a:srgbClr val="2F607E"/>
                </a:solidFill>
                <a:cs typeface="Arial Italic"/>
              </a:rPr>
              <a:t> </a:t>
            </a:r>
            <a:r>
              <a:rPr lang="de-DE" sz="1800" dirty="0" err="1" smtClean="0">
                <a:solidFill>
                  <a:srgbClr val="2F607E"/>
                </a:solidFill>
                <a:cs typeface="Arial Italic"/>
              </a:rPr>
              <a:t>ipsu</a:t>
            </a:r>
            <a:r>
              <a:rPr lang="de-DE" sz="1800" dirty="0" smtClean="0">
                <a:solidFill>
                  <a:srgbClr val="2F607E"/>
                </a:solidFill>
                <a:cs typeface="Arial Italic"/>
              </a:rPr>
              <a:t> </a:t>
            </a:r>
            <a:r>
              <a:rPr lang="de-DE" sz="1800" dirty="0" err="1" smtClean="0">
                <a:solidFill>
                  <a:srgbClr val="2F607E"/>
                </a:solidFill>
                <a:cs typeface="Arial Italic"/>
              </a:rPr>
              <a:t>ca</a:t>
            </a:r>
            <a:r>
              <a:rPr lang="de-DE" sz="1800" dirty="0" smtClean="0">
                <a:solidFill>
                  <a:srgbClr val="2F607E"/>
                </a:solidFill>
                <a:cs typeface="Arial Italic"/>
              </a:rPr>
              <a:t> de </a:t>
            </a:r>
            <a:br>
              <a:rPr lang="de-DE" sz="1800" dirty="0" smtClean="0">
                <a:solidFill>
                  <a:srgbClr val="2F607E"/>
                </a:solidFill>
                <a:cs typeface="Arial Italic"/>
              </a:rPr>
            </a:br>
            <a:r>
              <a:rPr lang="de-DE" sz="1800" b="1" dirty="0" smtClean="0">
                <a:solidFill>
                  <a:srgbClr val="2F607E"/>
                </a:solidFill>
                <a:cs typeface="Arial Italic"/>
              </a:rPr>
              <a:t>Rada </a:t>
            </a:r>
            <a:r>
              <a:rPr lang="de-DE" sz="1800" b="1" dirty="0" err="1" smtClean="0">
                <a:solidFill>
                  <a:srgbClr val="2F607E"/>
                </a:solidFill>
                <a:cs typeface="Arial Italic"/>
              </a:rPr>
              <a:t>couli</a:t>
            </a:r>
            <a:r>
              <a:rPr lang="de-DE" sz="1800" b="1" dirty="0" smtClean="0">
                <a:solidFill>
                  <a:srgbClr val="2F607E"/>
                </a:solidFill>
                <a:cs typeface="Arial Italic"/>
              </a:rPr>
              <a:t> – </a:t>
            </a:r>
            <a:r>
              <a:rPr lang="de-DE" sz="1800" b="1" dirty="0" err="1" smtClean="0">
                <a:solidFill>
                  <a:srgbClr val="2F607E"/>
                </a:solidFill>
                <a:cs typeface="Arial Italic"/>
              </a:rPr>
              <a:t>Dele</a:t>
            </a:r>
            <a:r>
              <a:rPr lang="de-DE" sz="1800" b="1" dirty="0" smtClean="0">
                <a:solidFill>
                  <a:srgbClr val="2F607E"/>
                </a:solidFill>
                <a:cs typeface="Arial Italic"/>
              </a:rPr>
              <a:t> la </a:t>
            </a:r>
            <a:r>
              <a:rPr lang="de-DE" sz="1800" b="1" dirty="0" err="1" smtClean="0">
                <a:solidFill>
                  <a:srgbClr val="2F607E"/>
                </a:solidFill>
                <a:cs typeface="Arial Italic"/>
              </a:rPr>
              <a:t>coi</a:t>
            </a:r>
            <a:r>
              <a:rPr lang="de-DE" sz="1800" dirty="0" smtClean="0">
                <a:solidFill>
                  <a:srgbClr val="2F607E"/>
                </a:solidFill>
                <a:cs typeface="Arial Italic"/>
              </a:rPr>
              <a:t> (XX / X Sem)</a:t>
            </a:r>
          </a:p>
          <a:p>
            <a:pPr>
              <a:lnSpc>
                <a:spcPct val="120000"/>
              </a:lnSpc>
              <a:spcBef>
                <a:spcPct val="30000"/>
              </a:spcBef>
              <a:buSzPct val="125000"/>
            </a:pPr>
            <a:r>
              <a:rPr lang="de-DE" sz="1800" dirty="0" smtClean="0">
                <a:solidFill>
                  <a:srgbClr val="2F607E"/>
                </a:solidFill>
                <a:cs typeface="Arial Italic"/>
              </a:rPr>
              <a:t>Fließtext </a:t>
            </a:r>
            <a:r>
              <a:rPr lang="de-DE" sz="1800" dirty="0" err="1" smtClean="0">
                <a:solidFill>
                  <a:srgbClr val="2F607E"/>
                </a:solidFill>
                <a:cs typeface="Arial Italic"/>
              </a:rPr>
              <a:t>Lorem</a:t>
            </a:r>
            <a:r>
              <a:rPr lang="de-DE" sz="1800" dirty="0" smtClean="0">
                <a:solidFill>
                  <a:srgbClr val="2F607E"/>
                </a:solidFill>
                <a:cs typeface="Arial Italic"/>
              </a:rPr>
              <a:t> </a:t>
            </a:r>
            <a:r>
              <a:rPr lang="de-DE" sz="1800" dirty="0" err="1" smtClean="0">
                <a:solidFill>
                  <a:srgbClr val="2F607E"/>
                </a:solidFill>
                <a:cs typeface="Arial Italic"/>
              </a:rPr>
              <a:t>ipsu</a:t>
            </a:r>
            <a:r>
              <a:rPr lang="de-DE" sz="1800" dirty="0" smtClean="0">
                <a:solidFill>
                  <a:srgbClr val="2F607E"/>
                </a:solidFill>
                <a:cs typeface="Arial Italic"/>
              </a:rPr>
              <a:t> </a:t>
            </a:r>
            <a:r>
              <a:rPr lang="de-DE" sz="1800" dirty="0" err="1" smtClean="0">
                <a:solidFill>
                  <a:srgbClr val="2F607E"/>
                </a:solidFill>
                <a:cs typeface="Arial Italic"/>
              </a:rPr>
              <a:t>ca</a:t>
            </a:r>
            <a:r>
              <a:rPr lang="de-DE" sz="1800" dirty="0" smtClean="0">
                <a:solidFill>
                  <a:srgbClr val="2F607E"/>
                </a:solidFill>
                <a:cs typeface="Arial Italic"/>
              </a:rPr>
              <a:t> de </a:t>
            </a:r>
            <a:br>
              <a:rPr lang="de-DE" sz="1800" dirty="0" smtClean="0">
                <a:solidFill>
                  <a:srgbClr val="2F607E"/>
                </a:solidFill>
                <a:cs typeface="Arial Italic"/>
              </a:rPr>
            </a:br>
            <a:r>
              <a:rPr lang="de-DE" sz="1800" b="1" dirty="0" smtClean="0">
                <a:solidFill>
                  <a:srgbClr val="2F607E"/>
                </a:solidFill>
                <a:cs typeface="Arial Italic"/>
              </a:rPr>
              <a:t>Rada </a:t>
            </a:r>
            <a:r>
              <a:rPr lang="de-DE" sz="1800" b="1" dirty="0" err="1" smtClean="0">
                <a:solidFill>
                  <a:srgbClr val="2F607E"/>
                </a:solidFill>
                <a:cs typeface="Arial Italic"/>
              </a:rPr>
              <a:t>couli</a:t>
            </a:r>
            <a:r>
              <a:rPr lang="de-DE" sz="1800" b="1" dirty="0" smtClean="0">
                <a:solidFill>
                  <a:srgbClr val="2F607E"/>
                </a:solidFill>
                <a:cs typeface="Arial Italic"/>
              </a:rPr>
              <a:t> – </a:t>
            </a:r>
            <a:r>
              <a:rPr lang="de-DE" sz="1800" b="1" dirty="0" err="1" smtClean="0">
                <a:solidFill>
                  <a:srgbClr val="2F607E"/>
                </a:solidFill>
                <a:cs typeface="Arial Italic"/>
              </a:rPr>
              <a:t>Dele</a:t>
            </a:r>
            <a:r>
              <a:rPr lang="de-DE" sz="1800" b="1" dirty="0" smtClean="0">
                <a:solidFill>
                  <a:srgbClr val="2F607E"/>
                </a:solidFill>
                <a:cs typeface="Arial Italic"/>
              </a:rPr>
              <a:t> la </a:t>
            </a:r>
            <a:r>
              <a:rPr lang="de-DE" sz="1800" b="1" dirty="0" err="1" smtClean="0">
                <a:solidFill>
                  <a:srgbClr val="2F607E"/>
                </a:solidFill>
                <a:cs typeface="Arial Italic"/>
              </a:rPr>
              <a:t>coi</a:t>
            </a:r>
            <a:r>
              <a:rPr lang="de-DE" sz="1800" dirty="0" smtClean="0">
                <a:solidFill>
                  <a:srgbClr val="2F607E"/>
                </a:solidFill>
                <a:cs typeface="Arial Italic"/>
              </a:rPr>
              <a:t> (XX / X Sem)</a:t>
            </a:r>
          </a:p>
          <a:p>
            <a:pPr>
              <a:lnSpc>
                <a:spcPct val="120000"/>
              </a:lnSpc>
              <a:spcBef>
                <a:spcPct val="30000"/>
              </a:spcBef>
              <a:buSzPct val="125000"/>
            </a:pPr>
            <a:r>
              <a:rPr lang="de-DE" sz="1800" dirty="0" smtClean="0">
                <a:solidFill>
                  <a:srgbClr val="2F607E"/>
                </a:solidFill>
                <a:cs typeface="Arial Italic"/>
              </a:rPr>
              <a:t>Fließtext </a:t>
            </a:r>
            <a:r>
              <a:rPr lang="de-DE" sz="1800" dirty="0" err="1" smtClean="0">
                <a:solidFill>
                  <a:srgbClr val="2F607E"/>
                </a:solidFill>
                <a:cs typeface="Arial Italic"/>
              </a:rPr>
              <a:t>Lorem</a:t>
            </a:r>
            <a:r>
              <a:rPr lang="de-DE" sz="1800" dirty="0" smtClean="0">
                <a:solidFill>
                  <a:srgbClr val="2F607E"/>
                </a:solidFill>
                <a:cs typeface="Arial Italic"/>
              </a:rPr>
              <a:t> </a:t>
            </a:r>
            <a:r>
              <a:rPr lang="de-DE" sz="1800" dirty="0" err="1" smtClean="0">
                <a:solidFill>
                  <a:srgbClr val="2F607E"/>
                </a:solidFill>
                <a:cs typeface="Arial Italic"/>
              </a:rPr>
              <a:t>ipsu</a:t>
            </a:r>
            <a:r>
              <a:rPr lang="de-DE" sz="1800" dirty="0" smtClean="0">
                <a:solidFill>
                  <a:srgbClr val="2F607E"/>
                </a:solidFill>
                <a:cs typeface="Arial Italic"/>
              </a:rPr>
              <a:t> </a:t>
            </a:r>
            <a:r>
              <a:rPr lang="de-DE" sz="1800" dirty="0" err="1" smtClean="0">
                <a:solidFill>
                  <a:srgbClr val="2F607E"/>
                </a:solidFill>
                <a:cs typeface="Arial Italic"/>
              </a:rPr>
              <a:t>ca</a:t>
            </a:r>
            <a:r>
              <a:rPr lang="de-DE" sz="1800" dirty="0" smtClean="0">
                <a:solidFill>
                  <a:srgbClr val="2F607E"/>
                </a:solidFill>
                <a:cs typeface="Arial Italic"/>
              </a:rPr>
              <a:t> de </a:t>
            </a:r>
            <a:br>
              <a:rPr lang="de-DE" sz="1800" dirty="0" smtClean="0">
                <a:solidFill>
                  <a:srgbClr val="2F607E"/>
                </a:solidFill>
                <a:cs typeface="Arial Italic"/>
              </a:rPr>
            </a:br>
            <a:r>
              <a:rPr lang="de-DE" sz="1800" b="1" dirty="0" smtClean="0">
                <a:solidFill>
                  <a:srgbClr val="2F607E"/>
                </a:solidFill>
                <a:cs typeface="Arial Italic"/>
              </a:rPr>
              <a:t>Rada </a:t>
            </a:r>
            <a:r>
              <a:rPr lang="de-DE" sz="1800" b="1" dirty="0" err="1" smtClean="0">
                <a:solidFill>
                  <a:srgbClr val="2F607E"/>
                </a:solidFill>
                <a:cs typeface="Arial Italic"/>
              </a:rPr>
              <a:t>couli</a:t>
            </a:r>
            <a:r>
              <a:rPr lang="de-DE" sz="1800" b="1" dirty="0" smtClean="0">
                <a:solidFill>
                  <a:srgbClr val="2F607E"/>
                </a:solidFill>
                <a:cs typeface="Arial Italic"/>
              </a:rPr>
              <a:t> – </a:t>
            </a:r>
            <a:r>
              <a:rPr lang="de-DE" sz="1800" b="1" dirty="0" err="1" smtClean="0">
                <a:solidFill>
                  <a:srgbClr val="2F607E"/>
                </a:solidFill>
                <a:cs typeface="Arial Italic"/>
              </a:rPr>
              <a:t>Dele</a:t>
            </a:r>
            <a:r>
              <a:rPr lang="de-DE" sz="1800" b="1" dirty="0" smtClean="0">
                <a:solidFill>
                  <a:srgbClr val="2F607E"/>
                </a:solidFill>
                <a:cs typeface="Arial Italic"/>
              </a:rPr>
              <a:t> la </a:t>
            </a:r>
            <a:r>
              <a:rPr lang="de-DE" sz="1800" b="1" dirty="0" err="1" smtClean="0">
                <a:solidFill>
                  <a:srgbClr val="2F607E"/>
                </a:solidFill>
                <a:cs typeface="Arial Italic"/>
              </a:rPr>
              <a:t>coi</a:t>
            </a:r>
            <a:r>
              <a:rPr lang="de-DE" sz="1800" dirty="0" smtClean="0">
                <a:solidFill>
                  <a:srgbClr val="2F607E"/>
                </a:solidFill>
                <a:cs typeface="Arial Italic"/>
              </a:rPr>
              <a:t> (XX / X Sem)</a:t>
            </a:r>
          </a:p>
          <a:p>
            <a:pPr>
              <a:lnSpc>
                <a:spcPct val="120000"/>
              </a:lnSpc>
              <a:spcBef>
                <a:spcPct val="30000"/>
              </a:spcBef>
              <a:buSzPct val="125000"/>
            </a:pPr>
            <a:r>
              <a:rPr lang="de-DE" sz="1800" dirty="0" smtClean="0">
                <a:solidFill>
                  <a:srgbClr val="2F607E"/>
                </a:solidFill>
                <a:cs typeface="Arial Italic"/>
              </a:rPr>
              <a:t>Fließtext </a:t>
            </a:r>
            <a:r>
              <a:rPr lang="de-DE" sz="1800" dirty="0" err="1" smtClean="0">
                <a:solidFill>
                  <a:srgbClr val="2F607E"/>
                </a:solidFill>
                <a:cs typeface="Arial Italic"/>
              </a:rPr>
              <a:t>Lorem</a:t>
            </a:r>
            <a:r>
              <a:rPr lang="de-DE" sz="1800" dirty="0" smtClean="0">
                <a:solidFill>
                  <a:srgbClr val="2F607E"/>
                </a:solidFill>
                <a:cs typeface="Arial Italic"/>
              </a:rPr>
              <a:t> </a:t>
            </a:r>
            <a:r>
              <a:rPr lang="de-DE" sz="1800" dirty="0" err="1" smtClean="0">
                <a:solidFill>
                  <a:srgbClr val="2F607E"/>
                </a:solidFill>
                <a:cs typeface="Arial Italic"/>
              </a:rPr>
              <a:t>ipsu</a:t>
            </a:r>
            <a:r>
              <a:rPr lang="de-DE" sz="1800" dirty="0" smtClean="0">
                <a:solidFill>
                  <a:srgbClr val="2F607E"/>
                </a:solidFill>
                <a:cs typeface="Arial Italic"/>
              </a:rPr>
              <a:t> </a:t>
            </a:r>
            <a:r>
              <a:rPr lang="de-DE" sz="1800" dirty="0" err="1" smtClean="0">
                <a:solidFill>
                  <a:srgbClr val="2F607E"/>
                </a:solidFill>
                <a:cs typeface="Arial Italic"/>
              </a:rPr>
              <a:t>ca</a:t>
            </a:r>
            <a:r>
              <a:rPr lang="de-DE" sz="1800" dirty="0" smtClean="0">
                <a:solidFill>
                  <a:srgbClr val="2F607E"/>
                </a:solidFill>
                <a:cs typeface="Arial Italic"/>
              </a:rPr>
              <a:t> de </a:t>
            </a:r>
            <a:br>
              <a:rPr lang="de-DE" sz="1800" dirty="0" smtClean="0">
                <a:solidFill>
                  <a:srgbClr val="2F607E"/>
                </a:solidFill>
                <a:cs typeface="Arial Italic"/>
              </a:rPr>
            </a:br>
            <a:r>
              <a:rPr lang="de-DE" sz="1800" b="1" dirty="0" smtClean="0">
                <a:solidFill>
                  <a:srgbClr val="2F607E"/>
                </a:solidFill>
                <a:cs typeface="Arial Italic"/>
              </a:rPr>
              <a:t>Rada </a:t>
            </a:r>
            <a:r>
              <a:rPr lang="de-DE" sz="1800" b="1" dirty="0" err="1" smtClean="0">
                <a:solidFill>
                  <a:srgbClr val="2F607E"/>
                </a:solidFill>
                <a:cs typeface="Arial Italic"/>
              </a:rPr>
              <a:t>couli</a:t>
            </a:r>
            <a:r>
              <a:rPr lang="de-DE" sz="1800" b="1" dirty="0" smtClean="0">
                <a:solidFill>
                  <a:srgbClr val="2F607E"/>
                </a:solidFill>
                <a:cs typeface="Arial Italic"/>
              </a:rPr>
              <a:t> – </a:t>
            </a:r>
            <a:r>
              <a:rPr lang="de-DE" sz="1800" b="1" dirty="0" err="1" smtClean="0">
                <a:solidFill>
                  <a:srgbClr val="2F607E"/>
                </a:solidFill>
                <a:cs typeface="Arial Italic"/>
              </a:rPr>
              <a:t>Dele</a:t>
            </a:r>
            <a:r>
              <a:rPr lang="de-DE" sz="1800" b="1" dirty="0" smtClean="0">
                <a:solidFill>
                  <a:srgbClr val="2F607E"/>
                </a:solidFill>
                <a:cs typeface="Arial Italic"/>
              </a:rPr>
              <a:t> la </a:t>
            </a:r>
            <a:r>
              <a:rPr lang="de-DE" sz="1800" b="1" dirty="0" err="1" smtClean="0">
                <a:solidFill>
                  <a:srgbClr val="2F607E"/>
                </a:solidFill>
                <a:cs typeface="Arial Italic"/>
              </a:rPr>
              <a:t>coi</a:t>
            </a:r>
            <a:r>
              <a:rPr lang="de-DE" sz="1800" dirty="0" smtClean="0">
                <a:solidFill>
                  <a:srgbClr val="2F607E"/>
                </a:solidFill>
                <a:cs typeface="Arial Italic"/>
              </a:rPr>
              <a:t> (XX / X Sem)</a:t>
            </a:r>
          </a:p>
          <a:p>
            <a:endParaRPr lang="de-DE" dirty="0">
              <a:solidFill>
                <a:srgbClr val="2F607E"/>
              </a:solidFill>
            </a:endParaRPr>
          </a:p>
        </p:txBody>
      </p:sp>
      <p:sp>
        <p:nvSpPr>
          <p:cNvPr id="7" name="Titel 1"/>
          <p:cNvSpPr txBox="1">
            <a:spLocks/>
          </p:cNvSpPr>
          <p:nvPr userDrawn="1"/>
        </p:nvSpPr>
        <p:spPr>
          <a:xfrm>
            <a:off x="457200" y="1649524"/>
            <a:ext cx="8229600" cy="70464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3600" dirty="0" smtClean="0">
                <a:solidFill>
                  <a:srgbClr val="2F607E"/>
                </a:solidFill>
                <a:cs typeface="Arial Italic"/>
              </a:rPr>
              <a:t>Headline</a:t>
            </a:r>
            <a:endParaRPr lang="de-DE" sz="3600" dirty="0">
              <a:solidFill>
                <a:srgbClr val="2F607E"/>
              </a:solidFill>
              <a:cs typeface="Arial Italic"/>
            </a:endParaRPr>
          </a:p>
        </p:txBody>
      </p:sp>
    </p:spTree>
    <p:extLst>
      <p:ext uri="{BB962C8B-B14F-4D97-AF65-F5344CB8AC3E}">
        <p14:creationId xmlns:p14="http://schemas.microsoft.com/office/powerpoint/2010/main" val="1331262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4" name="Inhaltsplatzhalter 1"/>
          <p:cNvSpPr>
            <a:spLocks noGrp="1"/>
          </p:cNvSpPr>
          <p:nvPr>
            <p:ph sz="half" idx="1" hasCustomPrompt="1"/>
          </p:nvPr>
        </p:nvSpPr>
        <p:spPr>
          <a:xfrm>
            <a:off x="457200" y="2749089"/>
            <a:ext cx="4341223" cy="3056603"/>
          </a:xfrm>
          <a:prstGeom prst="rect">
            <a:avLst/>
          </a:prstGeom>
        </p:spPr>
        <p:txBody>
          <a:bodyPr/>
          <a:lstStyle>
            <a:lvl1pPr marL="342900" marR="0" indent="-342900" algn="l" defTabSz="457200" rtl="0" eaLnBrk="1" fontAlgn="auto" latinLnBrk="0" hangingPunct="1">
              <a:lnSpc>
                <a:spcPct val="120000"/>
              </a:lnSpc>
              <a:spcBef>
                <a:spcPct val="30000"/>
              </a:spcBef>
              <a:spcAft>
                <a:spcPts val="0"/>
              </a:spcAft>
              <a:buClrTx/>
              <a:buSzPct val="125000"/>
              <a:buFont typeface="Arial"/>
              <a:buChar char="•"/>
              <a:tabLst/>
              <a:defRPr/>
            </a:lvl1pPr>
          </a:lstStyle>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endParaRPr lang="de-DE" sz="1800" dirty="0" smtClean="0">
              <a:solidFill>
                <a:srgbClr val="2F607E"/>
              </a:solidFill>
              <a:cs typeface="Arial Italic"/>
            </a:endParaRPr>
          </a:p>
          <a:p>
            <a:pPr>
              <a:lnSpc>
                <a:spcPct val="120000"/>
              </a:lnSpc>
              <a:spcBef>
                <a:spcPct val="30000"/>
              </a:spcBef>
              <a:buSzPct val="125000"/>
            </a:pPr>
            <a:endParaRPr lang="de-DE" sz="1800" dirty="0">
              <a:solidFill>
                <a:srgbClr val="2F607E"/>
              </a:solidFill>
              <a:cs typeface="Arial Italic"/>
            </a:endParaRPr>
          </a:p>
          <a:p>
            <a:pPr marL="0" indent="0">
              <a:buNone/>
            </a:pPr>
            <a:endParaRPr lang="de-DE" dirty="0">
              <a:solidFill>
                <a:srgbClr val="2F607E"/>
              </a:solidFill>
              <a:latin typeface="Arial Italic"/>
              <a:cs typeface="Arial Italic"/>
            </a:endParaRPr>
          </a:p>
        </p:txBody>
      </p:sp>
      <p:sp>
        <p:nvSpPr>
          <p:cNvPr id="6" name="Titel 1"/>
          <p:cNvSpPr txBox="1">
            <a:spLocks/>
          </p:cNvSpPr>
          <p:nvPr userDrawn="1"/>
        </p:nvSpPr>
        <p:spPr>
          <a:xfrm>
            <a:off x="457200" y="1684594"/>
            <a:ext cx="8229600" cy="64729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3600" dirty="0" smtClean="0">
                <a:solidFill>
                  <a:srgbClr val="2F607E"/>
                </a:solidFill>
                <a:cs typeface="Arial Italic"/>
              </a:rPr>
              <a:t>Headline</a:t>
            </a:r>
            <a:endParaRPr lang="de-DE" sz="3600" dirty="0">
              <a:solidFill>
                <a:srgbClr val="2F607E"/>
              </a:solidFill>
              <a:cs typeface="Arial Italic"/>
            </a:endParaRPr>
          </a:p>
        </p:txBody>
      </p:sp>
      <p:sp>
        <p:nvSpPr>
          <p:cNvPr id="7" name="Bildplatzhalter 2"/>
          <p:cNvSpPr>
            <a:spLocks noGrp="1"/>
          </p:cNvSpPr>
          <p:nvPr>
            <p:ph type="pic" idx="10"/>
          </p:nvPr>
        </p:nvSpPr>
        <p:spPr>
          <a:xfrm>
            <a:off x="5123830" y="2749089"/>
            <a:ext cx="3562970" cy="305660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Tree>
    <p:extLst>
      <p:ext uri="{BB962C8B-B14F-4D97-AF65-F5344CB8AC3E}">
        <p14:creationId xmlns:p14="http://schemas.microsoft.com/office/powerpoint/2010/main" val="1588756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6" name="Inhaltsplatzhalter 1"/>
          <p:cNvSpPr>
            <a:spLocks noGrp="1"/>
          </p:cNvSpPr>
          <p:nvPr>
            <p:ph sz="half" idx="1" hasCustomPrompt="1"/>
          </p:nvPr>
        </p:nvSpPr>
        <p:spPr>
          <a:xfrm>
            <a:off x="457199" y="2563662"/>
            <a:ext cx="8229601" cy="3562502"/>
          </a:xfrm>
          <a:prstGeom prst="rect">
            <a:avLst/>
          </a:prstGeom>
        </p:spPr>
        <p:txBody>
          <a:bodyPr/>
          <a:lstStyle/>
          <a:p>
            <a:pPr>
              <a:lnSpc>
                <a:spcPct val="120000"/>
              </a:lnSpc>
              <a:spcBef>
                <a:spcPct val="30000"/>
              </a:spcBef>
              <a:buSzPct val="125000"/>
            </a:pPr>
            <a:r>
              <a:rPr lang="de-DE" sz="1800" dirty="0" smtClean="0">
                <a:solidFill>
                  <a:srgbClr val="2F607E"/>
                </a:solidFill>
                <a:cs typeface="Arial Italic"/>
              </a:rPr>
              <a:t>Fließtext </a:t>
            </a:r>
            <a:r>
              <a:rPr lang="de-DE" sz="1800" dirty="0" err="1" smtClean="0">
                <a:solidFill>
                  <a:srgbClr val="2F607E"/>
                </a:solidFill>
                <a:cs typeface="Arial Italic"/>
              </a:rPr>
              <a:t>Lorem</a:t>
            </a:r>
            <a:r>
              <a:rPr lang="de-DE" sz="1800" dirty="0" smtClean="0">
                <a:solidFill>
                  <a:srgbClr val="2F607E"/>
                </a:solidFill>
                <a:cs typeface="Arial Italic"/>
              </a:rPr>
              <a:t> </a:t>
            </a:r>
            <a:r>
              <a:rPr lang="de-DE" sz="1800" dirty="0" err="1" smtClean="0">
                <a:solidFill>
                  <a:srgbClr val="2F607E"/>
                </a:solidFill>
                <a:cs typeface="Arial Italic"/>
              </a:rPr>
              <a:t>ipsu</a:t>
            </a:r>
            <a:r>
              <a:rPr lang="de-DE" sz="1800" dirty="0" smtClean="0">
                <a:solidFill>
                  <a:srgbClr val="2F607E"/>
                </a:solidFill>
                <a:cs typeface="Arial Italic"/>
              </a:rPr>
              <a:t> </a:t>
            </a:r>
            <a:r>
              <a:rPr lang="de-DE" sz="1800" dirty="0" err="1" smtClean="0">
                <a:solidFill>
                  <a:srgbClr val="2F607E"/>
                </a:solidFill>
                <a:cs typeface="Arial Italic"/>
              </a:rPr>
              <a:t>ca</a:t>
            </a:r>
            <a:r>
              <a:rPr lang="de-DE" sz="1800" dirty="0" smtClean="0">
                <a:solidFill>
                  <a:srgbClr val="2F607E"/>
                </a:solidFill>
                <a:cs typeface="Arial Italic"/>
              </a:rPr>
              <a:t> de </a:t>
            </a:r>
            <a:br>
              <a:rPr lang="de-DE" sz="1800" dirty="0" smtClean="0">
                <a:solidFill>
                  <a:srgbClr val="2F607E"/>
                </a:solidFill>
                <a:cs typeface="Arial Italic"/>
              </a:rPr>
            </a:br>
            <a:r>
              <a:rPr lang="de-DE" sz="1800" b="1" dirty="0" smtClean="0">
                <a:solidFill>
                  <a:srgbClr val="2F607E"/>
                </a:solidFill>
                <a:cs typeface="Arial Italic"/>
              </a:rPr>
              <a:t>Rada </a:t>
            </a:r>
            <a:r>
              <a:rPr lang="de-DE" sz="1800" b="1" dirty="0" err="1" smtClean="0">
                <a:solidFill>
                  <a:srgbClr val="2F607E"/>
                </a:solidFill>
                <a:cs typeface="Arial Italic"/>
              </a:rPr>
              <a:t>couli</a:t>
            </a:r>
            <a:r>
              <a:rPr lang="de-DE" sz="1800" b="1" dirty="0" smtClean="0">
                <a:solidFill>
                  <a:srgbClr val="2F607E"/>
                </a:solidFill>
                <a:cs typeface="Arial Italic"/>
              </a:rPr>
              <a:t> – </a:t>
            </a:r>
            <a:r>
              <a:rPr lang="de-DE" sz="1800" b="1" dirty="0" err="1" smtClean="0">
                <a:solidFill>
                  <a:srgbClr val="2F607E"/>
                </a:solidFill>
                <a:cs typeface="Arial Italic"/>
              </a:rPr>
              <a:t>Dele</a:t>
            </a:r>
            <a:r>
              <a:rPr lang="de-DE" sz="1800" b="1" dirty="0" smtClean="0">
                <a:solidFill>
                  <a:srgbClr val="2F607E"/>
                </a:solidFill>
                <a:cs typeface="Arial Italic"/>
              </a:rPr>
              <a:t> la </a:t>
            </a:r>
            <a:r>
              <a:rPr lang="de-DE" sz="1800" b="1" dirty="0" err="1" smtClean="0">
                <a:solidFill>
                  <a:srgbClr val="2F607E"/>
                </a:solidFill>
                <a:cs typeface="Arial Italic"/>
              </a:rPr>
              <a:t>coi</a:t>
            </a:r>
            <a:r>
              <a:rPr lang="de-DE" sz="1800" dirty="0" smtClean="0">
                <a:solidFill>
                  <a:srgbClr val="2F607E"/>
                </a:solidFill>
                <a:cs typeface="Arial Italic"/>
              </a:rPr>
              <a:t> (XX / X Sem)</a:t>
            </a:r>
          </a:p>
          <a:p>
            <a:pPr>
              <a:lnSpc>
                <a:spcPct val="120000"/>
              </a:lnSpc>
              <a:spcBef>
                <a:spcPct val="30000"/>
              </a:spcBef>
              <a:buSzPct val="125000"/>
            </a:pPr>
            <a:r>
              <a:rPr lang="de-DE" sz="1800" dirty="0" smtClean="0">
                <a:solidFill>
                  <a:srgbClr val="2F607E"/>
                </a:solidFill>
                <a:cs typeface="Arial Italic"/>
              </a:rPr>
              <a:t>Fließtext </a:t>
            </a:r>
            <a:r>
              <a:rPr lang="de-DE" sz="1800" dirty="0" err="1" smtClean="0">
                <a:solidFill>
                  <a:srgbClr val="2F607E"/>
                </a:solidFill>
                <a:cs typeface="Arial Italic"/>
              </a:rPr>
              <a:t>Lorem</a:t>
            </a:r>
            <a:r>
              <a:rPr lang="de-DE" sz="1800" dirty="0" smtClean="0">
                <a:solidFill>
                  <a:srgbClr val="2F607E"/>
                </a:solidFill>
                <a:cs typeface="Arial Italic"/>
              </a:rPr>
              <a:t> </a:t>
            </a:r>
            <a:r>
              <a:rPr lang="de-DE" sz="1800" dirty="0" err="1" smtClean="0">
                <a:solidFill>
                  <a:srgbClr val="2F607E"/>
                </a:solidFill>
                <a:cs typeface="Arial Italic"/>
              </a:rPr>
              <a:t>ipsu</a:t>
            </a:r>
            <a:r>
              <a:rPr lang="de-DE" sz="1800" dirty="0" smtClean="0">
                <a:solidFill>
                  <a:srgbClr val="2F607E"/>
                </a:solidFill>
                <a:cs typeface="Arial Italic"/>
              </a:rPr>
              <a:t> </a:t>
            </a:r>
            <a:r>
              <a:rPr lang="de-DE" sz="1800" dirty="0" err="1" smtClean="0">
                <a:solidFill>
                  <a:srgbClr val="2F607E"/>
                </a:solidFill>
                <a:cs typeface="Arial Italic"/>
              </a:rPr>
              <a:t>ca</a:t>
            </a:r>
            <a:r>
              <a:rPr lang="de-DE" sz="1800" dirty="0" smtClean="0">
                <a:solidFill>
                  <a:srgbClr val="2F607E"/>
                </a:solidFill>
                <a:cs typeface="Arial Italic"/>
              </a:rPr>
              <a:t> de </a:t>
            </a:r>
            <a:br>
              <a:rPr lang="de-DE" sz="1800" dirty="0" smtClean="0">
                <a:solidFill>
                  <a:srgbClr val="2F607E"/>
                </a:solidFill>
                <a:cs typeface="Arial Italic"/>
              </a:rPr>
            </a:br>
            <a:r>
              <a:rPr lang="de-DE" sz="1800" b="1" dirty="0" smtClean="0">
                <a:solidFill>
                  <a:srgbClr val="2F607E"/>
                </a:solidFill>
                <a:cs typeface="Arial Italic"/>
              </a:rPr>
              <a:t>Rada </a:t>
            </a:r>
            <a:r>
              <a:rPr lang="de-DE" sz="1800" b="1" dirty="0" err="1" smtClean="0">
                <a:solidFill>
                  <a:srgbClr val="2F607E"/>
                </a:solidFill>
                <a:cs typeface="Arial Italic"/>
              </a:rPr>
              <a:t>couli</a:t>
            </a:r>
            <a:r>
              <a:rPr lang="de-DE" sz="1800" b="1" dirty="0" smtClean="0">
                <a:solidFill>
                  <a:srgbClr val="2F607E"/>
                </a:solidFill>
                <a:cs typeface="Arial Italic"/>
              </a:rPr>
              <a:t> – </a:t>
            </a:r>
            <a:r>
              <a:rPr lang="de-DE" sz="1800" b="1" dirty="0" err="1" smtClean="0">
                <a:solidFill>
                  <a:srgbClr val="2F607E"/>
                </a:solidFill>
                <a:cs typeface="Arial Italic"/>
              </a:rPr>
              <a:t>Dele</a:t>
            </a:r>
            <a:r>
              <a:rPr lang="de-DE" sz="1800" b="1" dirty="0" smtClean="0">
                <a:solidFill>
                  <a:srgbClr val="2F607E"/>
                </a:solidFill>
                <a:cs typeface="Arial Italic"/>
              </a:rPr>
              <a:t> la </a:t>
            </a:r>
            <a:r>
              <a:rPr lang="de-DE" sz="1800" b="1" dirty="0" err="1" smtClean="0">
                <a:solidFill>
                  <a:srgbClr val="2F607E"/>
                </a:solidFill>
                <a:cs typeface="Arial Italic"/>
              </a:rPr>
              <a:t>coi</a:t>
            </a:r>
            <a:r>
              <a:rPr lang="de-DE" sz="1800" dirty="0" smtClean="0">
                <a:solidFill>
                  <a:srgbClr val="2F607E"/>
                </a:solidFill>
                <a:cs typeface="Arial Italic"/>
              </a:rPr>
              <a:t> (XX / X Sem)</a:t>
            </a:r>
          </a:p>
          <a:p>
            <a:pPr>
              <a:lnSpc>
                <a:spcPct val="120000"/>
              </a:lnSpc>
              <a:spcBef>
                <a:spcPct val="30000"/>
              </a:spcBef>
              <a:buSzPct val="125000"/>
            </a:pPr>
            <a:r>
              <a:rPr lang="de-DE" sz="1800" dirty="0" smtClean="0">
                <a:solidFill>
                  <a:srgbClr val="2F607E"/>
                </a:solidFill>
                <a:cs typeface="Arial Italic"/>
              </a:rPr>
              <a:t>Fließtext </a:t>
            </a:r>
            <a:r>
              <a:rPr lang="de-DE" sz="1800" dirty="0" err="1" smtClean="0">
                <a:solidFill>
                  <a:srgbClr val="2F607E"/>
                </a:solidFill>
                <a:cs typeface="Arial Italic"/>
              </a:rPr>
              <a:t>Lorem</a:t>
            </a:r>
            <a:r>
              <a:rPr lang="de-DE" sz="1800" dirty="0" smtClean="0">
                <a:solidFill>
                  <a:srgbClr val="2F607E"/>
                </a:solidFill>
                <a:cs typeface="Arial Italic"/>
              </a:rPr>
              <a:t> </a:t>
            </a:r>
            <a:r>
              <a:rPr lang="de-DE" sz="1800" dirty="0" err="1" smtClean="0">
                <a:solidFill>
                  <a:srgbClr val="2F607E"/>
                </a:solidFill>
                <a:cs typeface="Arial Italic"/>
              </a:rPr>
              <a:t>ipsu</a:t>
            </a:r>
            <a:r>
              <a:rPr lang="de-DE" sz="1800" dirty="0" smtClean="0">
                <a:solidFill>
                  <a:srgbClr val="2F607E"/>
                </a:solidFill>
                <a:cs typeface="Arial Italic"/>
              </a:rPr>
              <a:t> </a:t>
            </a:r>
            <a:r>
              <a:rPr lang="de-DE" sz="1800" dirty="0" err="1" smtClean="0">
                <a:solidFill>
                  <a:srgbClr val="2F607E"/>
                </a:solidFill>
                <a:cs typeface="Arial Italic"/>
              </a:rPr>
              <a:t>ca</a:t>
            </a:r>
            <a:r>
              <a:rPr lang="de-DE" sz="1800" dirty="0" smtClean="0">
                <a:solidFill>
                  <a:srgbClr val="2F607E"/>
                </a:solidFill>
                <a:cs typeface="Arial Italic"/>
              </a:rPr>
              <a:t> de </a:t>
            </a:r>
            <a:br>
              <a:rPr lang="de-DE" sz="1800" dirty="0" smtClean="0">
                <a:solidFill>
                  <a:srgbClr val="2F607E"/>
                </a:solidFill>
                <a:cs typeface="Arial Italic"/>
              </a:rPr>
            </a:br>
            <a:r>
              <a:rPr lang="de-DE" sz="1800" b="1" dirty="0" smtClean="0">
                <a:solidFill>
                  <a:srgbClr val="2F607E"/>
                </a:solidFill>
                <a:cs typeface="Arial Italic"/>
              </a:rPr>
              <a:t>Rada </a:t>
            </a:r>
            <a:r>
              <a:rPr lang="de-DE" sz="1800" b="1" dirty="0" err="1" smtClean="0">
                <a:solidFill>
                  <a:srgbClr val="2F607E"/>
                </a:solidFill>
                <a:cs typeface="Arial Italic"/>
              </a:rPr>
              <a:t>couli</a:t>
            </a:r>
            <a:r>
              <a:rPr lang="de-DE" sz="1800" b="1" dirty="0" smtClean="0">
                <a:solidFill>
                  <a:srgbClr val="2F607E"/>
                </a:solidFill>
                <a:cs typeface="Arial Italic"/>
              </a:rPr>
              <a:t> – </a:t>
            </a:r>
            <a:r>
              <a:rPr lang="de-DE" sz="1800" b="1" dirty="0" err="1" smtClean="0">
                <a:solidFill>
                  <a:srgbClr val="2F607E"/>
                </a:solidFill>
                <a:cs typeface="Arial Italic"/>
              </a:rPr>
              <a:t>Dele</a:t>
            </a:r>
            <a:r>
              <a:rPr lang="de-DE" sz="1800" b="1" dirty="0" smtClean="0">
                <a:solidFill>
                  <a:srgbClr val="2F607E"/>
                </a:solidFill>
                <a:cs typeface="Arial Italic"/>
              </a:rPr>
              <a:t> la </a:t>
            </a:r>
            <a:r>
              <a:rPr lang="de-DE" sz="1800" b="1" dirty="0" err="1" smtClean="0">
                <a:solidFill>
                  <a:srgbClr val="2F607E"/>
                </a:solidFill>
                <a:cs typeface="Arial Italic"/>
              </a:rPr>
              <a:t>coi</a:t>
            </a:r>
            <a:r>
              <a:rPr lang="de-DE" sz="1800" dirty="0" smtClean="0">
                <a:solidFill>
                  <a:srgbClr val="2F607E"/>
                </a:solidFill>
                <a:cs typeface="Arial Italic"/>
              </a:rPr>
              <a:t> (XX / X Sem)</a:t>
            </a:r>
          </a:p>
          <a:p>
            <a:pPr>
              <a:lnSpc>
                <a:spcPct val="120000"/>
              </a:lnSpc>
              <a:spcBef>
                <a:spcPct val="30000"/>
              </a:spcBef>
              <a:buSzPct val="125000"/>
            </a:pPr>
            <a:r>
              <a:rPr lang="de-DE" sz="1800" dirty="0" smtClean="0">
                <a:solidFill>
                  <a:srgbClr val="2F607E"/>
                </a:solidFill>
                <a:cs typeface="Arial Italic"/>
              </a:rPr>
              <a:t>Fließtext </a:t>
            </a:r>
            <a:r>
              <a:rPr lang="de-DE" sz="1800" dirty="0" err="1" smtClean="0">
                <a:solidFill>
                  <a:srgbClr val="2F607E"/>
                </a:solidFill>
                <a:cs typeface="Arial Italic"/>
              </a:rPr>
              <a:t>Lorem</a:t>
            </a:r>
            <a:r>
              <a:rPr lang="de-DE" sz="1800" dirty="0" smtClean="0">
                <a:solidFill>
                  <a:srgbClr val="2F607E"/>
                </a:solidFill>
                <a:cs typeface="Arial Italic"/>
              </a:rPr>
              <a:t> </a:t>
            </a:r>
            <a:r>
              <a:rPr lang="de-DE" sz="1800" dirty="0" err="1" smtClean="0">
                <a:solidFill>
                  <a:srgbClr val="2F607E"/>
                </a:solidFill>
                <a:cs typeface="Arial Italic"/>
              </a:rPr>
              <a:t>ipsu</a:t>
            </a:r>
            <a:r>
              <a:rPr lang="de-DE" sz="1800" dirty="0" smtClean="0">
                <a:solidFill>
                  <a:srgbClr val="2F607E"/>
                </a:solidFill>
                <a:cs typeface="Arial Italic"/>
              </a:rPr>
              <a:t> </a:t>
            </a:r>
            <a:r>
              <a:rPr lang="de-DE" sz="1800" dirty="0" err="1" smtClean="0">
                <a:solidFill>
                  <a:srgbClr val="2F607E"/>
                </a:solidFill>
                <a:cs typeface="Arial Italic"/>
              </a:rPr>
              <a:t>ca</a:t>
            </a:r>
            <a:r>
              <a:rPr lang="de-DE" sz="1800" dirty="0" smtClean="0">
                <a:solidFill>
                  <a:srgbClr val="2F607E"/>
                </a:solidFill>
                <a:cs typeface="Arial Italic"/>
              </a:rPr>
              <a:t> de </a:t>
            </a:r>
            <a:br>
              <a:rPr lang="de-DE" sz="1800" dirty="0" smtClean="0">
                <a:solidFill>
                  <a:srgbClr val="2F607E"/>
                </a:solidFill>
                <a:cs typeface="Arial Italic"/>
              </a:rPr>
            </a:br>
            <a:r>
              <a:rPr lang="de-DE" sz="1800" b="1" dirty="0" smtClean="0">
                <a:solidFill>
                  <a:srgbClr val="2F607E"/>
                </a:solidFill>
                <a:cs typeface="Arial Italic"/>
              </a:rPr>
              <a:t>Rada </a:t>
            </a:r>
            <a:r>
              <a:rPr lang="de-DE" sz="1800" b="1" dirty="0" err="1" smtClean="0">
                <a:solidFill>
                  <a:srgbClr val="2F607E"/>
                </a:solidFill>
                <a:cs typeface="Arial Italic"/>
              </a:rPr>
              <a:t>couli</a:t>
            </a:r>
            <a:r>
              <a:rPr lang="de-DE" sz="1800" b="1" dirty="0" smtClean="0">
                <a:solidFill>
                  <a:srgbClr val="2F607E"/>
                </a:solidFill>
                <a:cs typeface="Arial Italic"/>
              </a:rPr>
              <a:t> – </a:t>
            </a:r>
            <a:r>
              <a:rPr lang="de-DE" sz="1800" b="1" dirty="0" err="1" smtClean="0">
                <a:solidFill>
                  <a:srgbClr val="2F607E"/>
                </a:solidFill>
                <a:cs typeface="Arial Italic"/>
              </a:rPr>
              <a:t>Dele</a:t>
            </a:r>
            <a:r>
              <a:rPr lang="de-DE" sz="1800" b="1" dirty="0" smtClean="0">
                <a:solidFill>
                  <a:srgbClr val="2F607E"/>
                </a:solidFill>
                <a:cs typeface="Arial Italic"/>
              </a:rPr>
              <a:t> la </a:t>
            </a:r>
            <a:r>
              <a:rPr lang="de-DE" sz="1800" b="1" dirty="0" err="1" smtClean="0">
                <a:solidFill>
                  <a:srgbClr val="2F607E"/>
                </a:solidFill>
                <a:cs typeface="Arial Italic"/>
              </a:rPr>
              <a:t>coi</a:t>
            </a:r>
            <a:r>
              <a:rPr lang="de-DE" sz="1800" dirty="0" smtClean="0">
                <a:solidFill>
                  <a:srgbClr val="2F607E"/>
                </a:solidFill>
                <a:cs typeface="Arial Italic"/>
              </a:rPr>
              <a:t> (XX / X Sem)</a:t>
            </a:r>
          </a:p>
          <a:p>
            <a:endParaRPr lang="de-DE" dirty="0">
              <a:solidFill>
                <a:srgbClr val="2F607E"/>
              </a:solidFill>
            </a:endParaRPr>
          </a:p>
        </p:txBody>
      </p:sp>
      <p:sp>
        <p:nvSpPr>
          <p:cNvPr id="7" name="Titel 1"/>
          <p:cNvSpPr txBox="1">
            <a:spLocks/>
          </p:cNvSpPr>
          <p:nvPr userDrawn="1"/>
        </p:nvSpPr>
        <p:spPr>
          <a:xfrm>
            <a:off x="457200" y="1649524"/>
            <a:ext cx="8229600" cy="70464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3600" dirty="0" smtClean="0">
                <a:solidFill>
                  <a:srgbClr val="2F607E"/>
                </a:solidFill>
                <a:cs typeface="Arial Italic"/>
              </a:rPr>
              <a:t>Headline</a:t>
            </a:r>
            <a:endParaRPr lang="de-DE" sz="3600" dirty="0">
              <a:solidFill>
                <a:srgbClr val="2F607E"/>
              </a:solidFill>
              <a:cs typeface="Arial Italic"/>
            </a:endParaRPr>
          </a:p>
        </p:txBody>
      </p:sp>
    </p:spTree>
    <p:extLst>
      <p:ext uri="{BB962C8B-B14F-4D97-AF65-F5344CB8AC3E}">
        <p14:creationId xmlns:p14="http://schemas.microsoft.com/office/powerpoint/2010/main" val="1069685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9"/>
            <a:ext cx="7772400" cy="1470025"/>
          </a:xfrm>
        </p:spPr>
        <p:txBody>
          <a:bodyPr/>
          <a:lstStyle/>
          <a:p>
            <a:r>
              <a:rPr lang="de-AT"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smtClean="0"/>
              <a:t>Master-Untertitelformat bearbeiten</a:t>
            </a:r>
            <a:endParaRPr lang="de-DE"/>
          </a:p>
        </p:txBody>
      </p:sp>
      <p:sp>
        <p:nvSpPr>
          <p:cNvPr id="4" name="Datumsplatzhalter 3"/>
          <p:cNvSpPr>
            <a:spLocks noGrp="1"/>
          </p:cNvSpPr>
          <p:nvPr>
            <p:ph type="dt" sz="half" idx="10"/>
          </p:nvPr>
        </p:nvSpPr>
        <p:spPr/>
        <p:txBody>
          <a:bodyPr/>
          <a:lstStyle/>
          <a:p>
            <a:fld id="{8F1FA943-2921-48E8-9912-AC5BB965D619}" type="datetimeFigureOut">
              <a:rPr lang="de-DE" smtClean="0"/>
              <a:t>20.03.2019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CFB79A1-8195-47D1-B24C-DB50465F5287}" type="slidenum">
              <a:rPr lang="de-DE" smtClean="0"/>
              <a:t>‹Nr.›</a:t>
            </a:fld>
            <a:endParaRPr lang="de-DE"/>
          </a:p>
        </p:txBody>
      </p:sp>
    </p:spTree>
    <p:extLst>
      <p:ext uri="{BB962C8B-B14F-4D97-AF65-F5344CB8AC3E}">
        <p14:creationId xmlns:p14="http://schemas.microsoft.com/office/powerpoint/2010/main" val="3996982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elfolie">
    <p:spTree>
      <p:nvGrpSpPr>
        <p:cNvPr id="1" name=""/>
        <p:cNvGrpSpPr/>
        <p:nvPr/>
      </p:nvGrpSpPr>
      <p:grpSpPr>
        <a:xfrm>
          <a:off x="0" y="0"/>
          <a:ext cx="0" cy="0"/>
          <a:chOff x="0" y="0"/>
          <a:chExt cx="0" cy="0"/>
        </a:xfrm>
      </p:grpSpPr>
      <p:pic>
        <p:nvPicPr>
          <p:cNvPr id="5" name="Bild 4" descr="KU.jpg"/>
          <p:cNvPicPr>
            <a:picLocks noChangeAspect="1"/>
          </p:cNvPicPr>
          <p:nvPr userDrawn="1"/>
        </p:nvPicPr>
        <p:blipFill rotWithShape="1">
          <a:blip r:embed="rId2">
            <a:extLst>
              <a:ext uri="{28A0092B-C50C-407E-A947-70E740481C1C}">
                <a14:useLocalDpi xmlns:a14="http://schemas.microsoft.com/office/drawing/2010/main" val="0"/>
              </a:ext>
            </a:extLst>
          </a:blip>
          <a:srcRect l="-40" t="18171" r="-44" b="36636"/>
          <a:stretch/>
        </p:blipFill>
        <p:spPr>
          <a:xfrm>
            <a:off x="210936" y="1553309"/>
            <a:ext cx="8719200" cy="4962782"/>
          </a:xfrm>
          <a:prstGeom prst="rect">
            <a:avLst/>
          </a:prstGeom>
        </p:spPr>
      </p:pic>
      <p:sp>
        <p:nvSpPr>
          <p:cNvPr id="7" name="Rechteck 6"/>
          <p:cNvSpPr/>
          <p:nvPr userDrawn="1"/>
        </p:nvSpPr>
        <p:spPr>
          <a:xfrm>
            <a:off x="0" y="6400800"/>
            <a:ext cx="9144000" cy="457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8" name="Bild 7" descr="Schriftzug_th.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800" y="6497919"/>
            <a:ext cx="7518400" cy="278284"/>
          </a:xfrm>
          <a:prstGeom prst="rect">
            <a:avLst/>
          </a:prstGeom>
        </p:spPr>
      </p:pic>
      <p:sp>
        <p:nvSpPr>
          <p:cNvPr id="10" name="Textfeld 9"/>
          <p:cNvSpPr txBox="1"/>
          <p:nvPr userDrawn="1"/>
        </p:nvSpPr>
        <p:spPr>
          <a:xfrm>
            <a:off x="2496600" y="3079977"/>
            <a:ext cx="4155414" cy="1077218"/>
          </a:xfrm>
          <a:prstGeom prst="rect">
            <a:avLst/>
          </a:prstGeom>
          <a:noFill/>
        </p:spPr>
        <p:txBody>
          <a:bodyPr wrap="square" rtlCol="0">
            <a:spAutoFit/>
          </a:bodyPr>
          <a:lstStyle/>
          <a:p>
            <a:pPr algn="dist"/>
            <a:r>
              <a:rPr lang="de-DE" sz="3200" b="1" i="0" dirty="0" smtClean="0">
                <a:solidFill>
                  <a:srgbClr val="25435C"/>
                </a:solidFill>
                <a:latin typeface="Helvetica"/>
                <a:cs typeface="Helvetica"/>
              </a:rPr>
              <a:t>DEINE NEUE </a:t>
            </a:r>
          </a:p>
          <a:p>
            <a:pPr algn="dist"/>
            <a:r>
              <a:rPr lang="de-DE" sz="3200" b="1" i="0" dirty="0" smtClean="0">
                <a:solidFill>
                  <a:srgbClr val="25435C"/>
                </a:solidFill>
                <a:latin typeface="Helvetica"/>
                <a:cs typeface="Helvetica"/>
              </a:rPr>
              <a:t>DENKWIESE</a:t>
            </a:r>
            <a:endParaRPr lang="de-DE" sz="3200" b="1" i="0" dirty="0">
              <a:solidFill>
                <a:srgbClr val="25435C"/>
              </a:solidFill>
              <a:latin typeface="Helvetica"/>
              <a:cs typeface="Helvetica"/>
            </a:endParaRPr>
          </a:p>
        </p:txBody>
      </p:sp>
      <p:pic>
        <p:nvPicPr>
          <p:cNvPr id="11" name="Bild 10"/>
          <p:cNvPicPr>
            <a:picLocks noChangeAspect="1"/>
          </p:cNvPicPr>
          <p:nvPr userDrawn="1"/>
        </p:nvPicPr>
        <p:blipFill>
          <a:blip r:embed="rId4"/>
          <a:stretch>
            <a:fillRect/>
          </a:stretch>
        </p:blipFill>
        <p:spPr>
          <a:xfrm>
            <a:off x="101600" y="1033599"/>
            <a:ext cx="8940800" cy="635000"/>
          </a:xfrm>
          <a:prstGeom prst="rect">
            <a:avLst/>
          </a:prstGeom>
        </p:spPr>
      </p:pic>
    </p:spTree>
    <p:extLst>
      <p:ext uri="{BB962C8B-B14F-4D97-AF65-F5344CB8AC3E}">
        <p14:creationId xmlns:p14="http://schemas.microsoft.com/office/powerpoint/2010/main" val="1808411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
        <p:nvSpPr>
          <p:cNvPr id="3" name="Inhaltsplatzhalter 2"/>
          <p:cNvSpPr>
            <a:spLocks noGrp="1"/>
          </p:cNvSpPr>
          <p:nvPr>
            <p:ph idx="1"/>
          </p:nvPr>
        </p:nvSpPr>
        <p:spPr/>
        <p:txBody>
          <a:body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Datumsplatzhalter 3"/>
          <p:cNvSpPr>
            <a:spLocks noGrp="1"/>
          </p:cNvSpPr>
          <p:nvPr>
            <p:ph type="dt" sz="half" idx="10"/>
          </p:nvPr>
        </p:nvSpPr>
        <p:spPr/>
        <p:txBody>
          <a:bodyPr/>
          <a:lstStyle/>
          <a:p>
            <a:fld id="{8F1FA943-2921-48E8-9912-AC5BB965D619}" type="datetimeFigureOut">
              <a:rPr lang="de-DE" smtClean="0"/>
              <a:t>20.03.2019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CFB79A1-8195-47D1-B24C-DB50465F5287}" type="slidenum">
              <a:rPr lang="de-DE" smtClean="0"/>
              <a:t>‹Nr.›</a:t>
            </a:fld>
            <a:endParaRPr lang="de-DE"/>
          </a:p>
        </p:txBody>
      </p:sp>
    </p:spTree>
    <p:extLst>
      <p:ext uri="{BB962C8B-B14F-4D97-AF65-F5344CB8AC3E}">
        <p14:creationId xmlns:p14="http://schemas.microsoft.com/office/powerpoint/2010/main" val="1429222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4"/>
            <a:ext cx="7772400" cy="1362075"/>
          </a:xfrm>
        </p:spPr>
        <p:txBody>
          <a:bodyPr anchor="t"/>
          <a:lstStyle>
            <a:lvl1pPr algn="l">
              <a:defRPr sz="4000" b="1" cap="all"/>
            </a:lvl1pPr>
          </a:lstStyle>
          <a:p>
            <a:r>
              <a:rPr lang="de-AT"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smtClean="0"/>
              <a:t>Mastertextformat bearbeiten</a:t>
            </a:r>
          </a:p>
        </p:txBody>
      </p:sp>
      <p:sp>
        <p:nvSpPr>
          <p:cNvPr id="4" name="Datumsplatzhalter 3"/>
          <p:cNvSpPr>
            <a:spLocks noGrp="1"/>
          </p:cNvSpPr>
          <p:nvPr>
            <p:ph type="dt" sz="half" idx="10"/>
          </p:nvPr>
        </p:nvSpPr>
        <p:spPr/>
        <p:txBody>
          <a:bodyPr/>
          <a:lstStyle/>
          <a:p>
            <a:fld id="{8F1FA943-2921-48E8-9912-AC5BB965D619}" type="datetimeFigureOut">
              <a:rPr lang="de-DE" smtClean="0"/>
              <a:t>20.03.2019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CFB79A1-8195-47D1-B24C-DB50465F5287}" type="slidenum">
              <a:rPr lang="de-DE" smtClean="0"/>
              <a:t>‹Nr.›</a:t>
            </a:fld>
            <a:endParaRPr lang="de-DE"/>
          </a:p>
        </p:txBody>
      </p:sp>
    </p:spTree>
    <p:extLst>
      <p:ext uri="{BB962C8B-B14F-4D97-AF65-F5344CB8AC3E}">
        <p14:creationId xmlns:p14="http://schemas.microsoft.com/office/powerpoint/2010/main" val="3737270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
        <p:nvSpPr>
          <p:cNvPr id="3" name="Inhaltsplatzhalt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Inhaltsplatzhalt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5" name="Datumsplatzhalter 4"/>
          <p:cNvSpPr>
            <a:spLocks noGrp="1"/>
          </p:cNvSpPr>
          <p:nvPr>
            <p:ph type="dt" sz="half" idx="10"/>
          </p:nvPr>
        </p:nvSpPr>
        <p:spPr/>
        <p:txBody>
          <a:bodyPr/>
          <a:lstStyle/>
          <a:p>
            <a:fld id="{8F1FA943-2921-48E8-9912-AC5BB965D619}" type="datetimeFigureOut">
              <a:rPr lang="de-DE" smtClean="0"/>
              <a:t>20.03.2019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CFB79A1-8195-47D1-B24C-DB50465F5287}" type="slidenum">
              <a:rPr lang="de-DE" smtClean="0"/>
              <a:t>‹Nr.›</a:t>
            </a:fld>
            <a:endParaRPr lang="de-DE"/>
          </a:p>
        </p:txBody>
      </p:sp>
    </p:spTree>
    <p:extLst>
      <p:ext uri="{BB962C8B-B14F-4D97-AF65-F5344CB8AC3E}">
        <p14:creationId xmlns:p14="http://schemas.microsoft.com/office/powerpoint/2010/main" val="5995946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AT"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5" name="Textplatzhalt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smtClean="0"/>
              <a:t>Mastertextformat bearbeiten</a:t>
            </a:r>
          </a:p>
        </p:txBody>
      </p:sp>
      <p:sp>
        <p:nvSpPr>
          <p:cNvPr id="6" name="Inhaltsplatzhalt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7" name="Datumsplatzhalter 6"/>
          <p:cNvSpPr>
            <a:spLocks noGrp="1"/>
          </p:cNvSpPr>
          <p:nvPr>
            <p:ph type="dt" sz="half" idx="10"/>
          </p:nvPr>
        </p:nvSpPr>
        <p:spPr/>
        <p:txBody>
          <a:bodyPr/>
          <a:lstStyle/>
          <a:p>
            <a:fld id="{8F1FA943-2921-48E8-9912-AC5BB965D619}" type="datetimeFigureOut">
              <a:rPr lang="de-DE" smtClean="0"/>
              <a:t>20.03.2019</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CCFB79A1-8195-47D1-B24C-DB50465F5287}" type="slidenum">
              <a:rPr lang="de-DE" smtClean="0"/>
              <a:t>‹Nr.›</a:t>
            </a:fld>
            <a:endParaRPr lang="de-DE"/>
          </a:p>
        </p:txBody>
      </p:sp>
    </p:spTree>
    <p:extLst>
      <p:ext uri="{BB962C8B-B14F-4D97-AF65-F5344CB8AC3E}">
        <p14:creationId xmlns:p14="http://schemas.microsoft.com/office/powerpoint/2010/main" val="3982196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
        <p:nvSpPr>
          <p:cNvPr id="3" name="Datumsplatzhalter 2"/>
          <p:cNvSpPr>
            <a:spLocks noGrp="1"/>
          </p:cNvSpPr>
          <p:nvPr>
            <p:ph type="dt" sz="half" idx="10"/>
          </p:nvPr>
        </p:nvSpPr>
        <p:spPr/>
        <p:txBody>
          <a:bodyPr/>
          <a:lstStyle/>
          <a:p>
            <a:fld id="{8F1FA943-2921-48E8-9912-AC5BB965D619}" type="datetimeFigureOut">
              <a:rPr lang="de-DE" smtClean="0"/>
              <a:t>20.03.2019</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CFB79A1-8195-47D1-B24C-DB50465F5287}" type="slidenum">
              <a:rPr lang="de-DE" smtClean="0"/>
              <a:t>‹Nr.›</a:t>
            </a:fld>
            <a:endParaRPr lang="de-DE"/>
          </a:p>
        </p:txBody>
      </p:sp>
    </p:spTree>
    <p:extLst>
      <p:ext uri="{BB962C8B-B14F-4D97-AF65-F5344CB8AC3E}">
        <p14:creationId xmlns:p14="http://schemas.microsoft.com/office/powerpoint/2010/main" val="655896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F1FA943-2921-48E8-9912-AC5BB965D619}" type="datetimeFigureOut">
              <a:rPr lang="de-DE" smtClean="0"/>
              <a:t>20.03.2019</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CCFB79A1-8195-47D1-B24C-DB50465F5287}" type="slidenum">
              <a:rPr lang="de-DE" smtClean="0"/>
              <a:t>‹Nr.›</a:t>
            </a:fld>
            <a:endParaRPr lang="de-DE"/>
          </a:p>
        </p:txBody>
      </p:sp>
    </p:spTree>
    <p:extLst>
      <p:ext uri="{BB962C8B-B14F-4D97-AF65-F5344CB8AC3E}">
        <p14:creationId xmlns:p14="http://schemas.microsoft.com/office/powerpoint/2010/main" val="24808027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e-AT" smtClean="0"/>
              <a:t>Mastertitelformat bearbeiten</a:t>
            </a:r>
            <a:endParaRPr lang="de-DE"/>
          </a:p>
        </p:txBody>
      </p:sp>
      <p:sp>
        <p:nvSpPr>
          <p:cNvPr id="3" name="Inhaltsplatzhalt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Textplatzhalt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smtClean="0"/>
              <a:t>Mastertextformat bearbeiten</a:t>
            </a:r>
          </a:p>
        </p:txBody>
      </p:sp>
      <p:sp>
        <p:nvSpPr>
          <p:cNvPr id="5" name="Datumsplatzhalter 4"/>
          <p:cNvSpPr>
            <a:spLocks noGrp="1"/>
          </p:cNvSpPr>
          <p:nvPr>
            <p:ph type="dt" sz="half" idx="10"/>
          </p:nvPr>
        </p:nvSpPr>
        <p:spPr/>
        <p:txBody>
          <a:bodyPr/>
          <a:lstStyle/>
          <a:p>
            <a:fld id="{8F1FA943-2921-48E8-9912-AC5BB965D619}" type="datetimeFigureOut">
              <a:rPr lang="de-DE" smtClean="0"/>
              <a:t>20.03.2019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CFB79A1-8195-47D1-B24C-DB50465F5287}" type="slidenum">
              <a:rPr lang="de-DE" smtClean="0"/>
              <a:t>‹Nr.›</a:t>
            </a:fld>
            <a:endParaRPr lang="de-DE"/>
          </a:p>
        </p:txBody>
      </p:sp>
    </p:spTree>
    <p:extLst>
      <p:ext uri="{BB962C8B-B14F-4D97-AF65-F5344CB8AC3E}">
        <p14:creationId xmlns:p14="http://schemas.microsoft.com/office/powerpoint/2010/main" val="3894796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AT"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smtClean="0"/>
              <a:t>Mastertextformat bearbeiten</a:t>
            </a:r>
          </a:p>
        </p:txBody>
      </p:sp>
      <p:sp>
        <p:nvSpPr>
          <p:cNvPr id="5" name="Datumsplatzhalter 4"/>
          <p:cNvSpPr>
            <a:spLocks noGrp="1"/>
          </p:cNvSpPr>
          <p:nvPr>
            <p:ph type="dt" sz="half" idx="10"/>
          </p:nvPr>
        </p:nvSpPr>
        <p:spPr/>
        <p:txBody>
          <a:bodyPr/>
          <a:lstStyle/>
          <a:p>
            <a:fld id="{8F1FA943-2921-48E8-9912-AC5BB965D619}" type="datetimeFigureOut">
              <a:rPr lang="de-DE" smtClean="0"/>
              <a:t>20.03.2019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CFB79A1-8195-47D1-B24C-DB50465F5287}" type="slidenum">
              <a:rPr lang="de-DE" smtClean="0"/>
              <a:t>‹Nr.›</a:t>
            </a:fld>
            <a:endParaRPr lang="de-DE"/>
          </a:p>
        </p:txBody>
      </p:sp>
    </p:spTree>
    <p:extLst>
      <p:ext uri="{BB962C8B-B14F-4D97-AF65-F5344CB8AC3E}">
        <p14:creationId xmlns:p14="http://schemas.microsoft.com/office/powerpoint/2010/main" val="41041106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Datumsplatzhalter 3"/>
          <p:cNvSpPr>
            <a:spLocks noGrp="1"/>
          </p:cNvSpPr>
          <p:nvPr>
            <p:ph type="dt" sz="half" idx="10"/>
          </p:nvPr>
        </p:nvSpPr>
        <p:spPr/>
        <p:txBody>
          <a:bodyPr/>
          <a:lstStyle/>
          <a:p>
            <a:fld id="{8F1FA943-2921-48E8-9912-AC5BB965D619}" type="datetimeFigureOut">
              <a:rPr lang="de-DE" smtClean="0"/>
              <a:t>20.03.2019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CFB79A1-8195-47D1-B24C-DB50465F5287}" type="slidenum">
              <a:rPr lang="de-DE" smtClean="0"/>
              <a:t>‹Nr.›</a:t>
            </a:fld>
            <a:endParaRPr lang="de-DE"/>
          </a:p>
        </p:txBody>
      </p:sp>
    </p:spTree>
    <p:extLst>
      <p:ext uri="{BB962C8B-B14F-4D97-AF65-F5344CB8AC3E}">
        <p14:creationId xmlns:p14="http://schemas.microsoft.com/office/powerpoint/2010/main" val="678534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42"/>
            <a:ext cx="2057400" cy="5851525"/>
          </a:xfrm>
        </p:spPr>
        <p:txBody>
          <a:bodyPr vert="eaVert"/>
          <a:lstStyle/>
          <a:p>
            <a:r>
              <a:rPr lang="de-AT" smtClean="0"/>
              <a:t>Mastertitelformat bearbeiten</a:t>
            </a:r>
            <a:endParaRPr lang="de-DE"/>
          </a:p>
        </p:txBody>
      </p:sp>
      <p:sp>
        <p:nvSpPr>
          <p:cNvPr id="3" name="Vertikaler Textplatzhalter 2"/>
          <p:cNvSpPr>
            <a:spLocks noGrp="1"/>
          </p:cNvSpPr>
          <p:nvPr>
            <p:ph type="body" orient="vert" idx="1"/>
          </p:nvPr>
        </p:nvSpPr>
        <p:spPr>
          <a:xfrm>
            <a:off x="457200" y="274642"/>
            <a:ext cx="6019800" cy="5851525"/>
          </a:xfrm>
        </p:spPr>
        <p:txBody>
          <a:bodyPr vert="eaVert"/>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Datumsplatzhalter 3"/>
          <p:cNvSpPr>
            <a:spLocks noGrp="1"/>
          </p:cNvSpPr>
          <p:nvPr>
            <p:ph type="dt" sz="half" idx="10"/>
          </p:nvPr>
        </p:nvSpPr>
        <p:spPr/>
        <p:txBody>
          <a:bodyPr/>
          <a:lstStyle/>
          <a:p>
            <a:fld id="{8F1FA943-2921-48E8-9912-AC5BB965D619}" type="datetimeFigureOut">
              <a:rPr lang="de-DE" smtClean="0"/>
              <a:t>20.03.2019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CFB79A1-8195-47D1-B24C-DB50465F5287}" type="slidenum">
              <a:rPr lang="de-DE" smtClean="0"/>
              <a:t>‹Nr.›</a:t>
            </a:fld>
            <a:endParaRPr lang="de-DE"/>
          </a:p>
        </p:txBody>
      </p:sp>
    </p:spTree>
    <p:extLst>
      <p:ext uri="{BB962C8B-B14F-4D97-AF65-F5344CB8AC3E}">
        <p14:creationId xmlns:p14="http://schemas.microsoft.com/office/powerpoint/2010/main" val="3194145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elfolie">
    <p:spTree>
      <p:nvGrpSpPr>
        <p:cNvPr id="1" name=""/>
        <p:cNvGrpSpPr/>
        <p:nvPr/>
      </p:nvGrpSpPr>
      <p:grpSpPr>
        <a:xfrm>
          <a:off x="0" y="0"/>
          <a:ext cx="0" cy="0"/>
          <a:chOff x="0" y="0"/>
          <a:chExt cx="0" cy="0"/>
        </a:xfrm>
      </p:grpSpPr>
      <p:pic>
        <p:nvPicPr>
          <p:cNvPr id="3" name="Bild 2" descr="sery-dom1525780-1.jpg"/>
          <p:cNvPicPr>
            <a:picLocks noChangeAspect="1"/>
          </p:cNvPicPr>
          <p:nvPr userDrawn="1"/>
        </p:nvPicPr>
        <p:blipFill rotWithShape="1">
          <a:blip r:embed="rId2">
            <a:extLst>
              <a:ext uri="{28A0092B-C50C-407E-A947-70E740481C1C}">
                <a14:useLocalDpi xmlns:a14="http://schemas.microsoft.com/office/drawing/2010/main" val="0"/>
              </a:ext>
            </a:extLst>
          </a:blip>
          <a:srcRect l="-65" t="1344" r="-65" b="55357"/>
          <a:stretch/>
        </p:blipFill>
        <p:spPr>
          <a:xfrm>
            <a:off x="208951" y="1705911"/>
            <a:ext cx="8723328" cy="4807618"/>
          </a:xfrm>
          <a:prstGeom prst="rect">
            <a:avLst/>
          </a:prstGeom>
        </p:spPr>
      </p:pic>
      <p:sp>
        <p:nvSpPr>
          <p:cNvPr id="7" name="Rechteck 6"/>
          <p:cNvSpPr/>
          <p:nvPr userDrawn="1"/>
        </p:nvSpPr>
        <p:spPr>
          <a:xfrm>
            <a:off x="0" y="6400800"/>
            <a:ext cx="9144000" cy="457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8" name="Bild 7" descr="Schriftzug_th.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800" y="6497919"/>
            <a:ext cx="7518400" cy="278284"/>
          </a:xfrm>
          <a:prstGeom prst="rect">
            <a:avLst/>
          </a:prstGeom>
        </p:spPr>
      </p:pic>
      <p:sp>
        <p:nvSpPr>
          <p:cNvPr id="9" name="Textfeld 8"/>
          <p:cNvSpPr txBox="1"/>
          <p:nvPr userDrawn="1"/>
        </p:nvSpPr>
        <p:spPr>
          <a:xfrm>
            <a:off x="2496600" y="3079977"/>
            <a:ext cx="4155414" cy="1077218"/>
          </a:xfrm>
          <a:prstGeom prst="rect">
            <a:avLst/>
          </a:prstGeom>
          <a:noFill/>
        </p:spPr>
        <p:txBody>
          <a:bodyPr wrap="square" rtlCol="0">
            <a:spAutoFit/>
          </a:bodyPr>
          <a:lstStyle/>
          <a:p>
            <a:pPr algn="dist"/>
            <a:r>
              <a:rPr lang="de-DE" sz="3200" b="1" i="0" dirty="0" smtClean="0">
                <a:solidFill>
                  <a:schemeClr val="bg1"/>
                </a:solidFill>
                <a:latin typeface="Helvetica"/>
                <a:cs typeface="Helvetica"/>
              </a:rPr>
              <a:t>DEINE NEUE </a:t>
            </a:r>
          </a:p>
          <a:p>
            <a:pPr algn="dist"/>
            <a:r>
              <a:rPr lang="de-DE" sz="3200" b="1" i="0" dirty="0" smtClean="0">
                <a:solidFill>
                  <a:schemeClr val="bg1"/>
                </a:solidFill>
                <a:latin typeface="Helvetica"/>
                <a:cs typeface="Helvetica"/>
              </a:rPr>
              <a:t>DENKWIESE</a:t>
            </a:r>
            <a:endParaRPr lang="de-DE" sz="3200" b="1" i="0" dirty="0">
              <a:solidFill>
                <a:schemeClr val="bg1"/>
              </a:solidFill>
              <a:latin typeface="Helvetica"/>
              <a:cs typeface="Helvetica"/>
            </a:endParaRPr>
          </a:p>
        </p:txBody>
      </p:sp>
      <p:pic>
        <p:nvPicPr>
          <p:cNvPr id="11" name="Bild 10"/>
          <p:cNvPicPr>
            <a:picLocks noChangeAspect="1"/>
          </p:cNvPicPr>
          <p:nvPr userDrawn="1"/>
        </p:nvPicPr>
        <p:blipFill>
          <a:blip r:embed="rId4"/>
          <a:stretch>
            <a:fillRect/>
          </a:stretch>
        </p:blipFill>
        <p:spPr>
          <a:xfrm>
            <a:off x="101600" y="1253953"/>
            <a:ext cx="8940800" cy="635000"/>
          </a:xfrm>
          <a:prstGeom prst="rect">
            <a:avLst/>
          </a:prstGeom>
        </p:spPr>
      </p:pic>
    </p:spTree>
    <p:extLst>
      <p:ext uri="{BB962C8B-B14F-4D97-AF65-F5344CB8AC3E}">
        <p14:creationId xmlns:p14="http://schemas.microsoft.com/office/powerpoint/2010/main" val="2489491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elfolie">
    <p:spTree>
      <p:nvGrpSpPr>
        <p:cNvPr id="1" name=""/>
        <p:cNvGrpSpPr/>
        <p:nvPr/>
      </p:nvGrpSpPr>
      <p:grpSpPr>
        <a:xfrm>
          <a:off x="0" y="0"/>
          <a:ext cx="0" cy="0"/>
          <a:chOff x="0" y="0"/>
          <a:chExt cx="0" cy="0"/>
        </a:xfrm>
      </p:grpSpPr>
      <p:pic>
        <p:nvPicPr>
          <p:cNvPr id="3" name="Bild 2" descr="KU1.jpg"/>
          <p:cNvPicPr>
            <a:picLocks noChangeAspect="1"/>
          </p:cNvPicPr>
          <p:nvPr userDrawn="1"/>
        </p:nvPicPr>
        <p:blipFill rotWithShape="1">
          <a:blip r:embed="rId2">
            <a:extLst>
              <a:ext uri="{28A0092B-C50C-407E-A947-70E740481C1C}">
                <a14:useLocalDpi xmlns:a14="http://schemas.microsoft.com/office/drawing/2010/main" val="0"/>
              </a:ext>
            </a:extLst>
          </a:blip>
          <a:srcRect l="3955" t="31262" r="17100" b="33949"/>
          <a:stretch/>
        </p:blipFill>
        <p:spPr>
          <a:xfrm>
            <a:off x="216000" y="1800684"/>
            <a:ext cx="8719320" cy="4709514"/>
          </a:xfrm>
          <a:prstGeom prst="rect">
            <a:avLst/>
          </a:prstGeom>
        </p:spPr>
      </p:pic>
      <p:sp>
        <p:nvSpPr>
          <p:cNvPr id="7" name="Rechteck 6"/>
          <p:cNvSpPr/>
          <p:nvPr userDrawn="1"/>
        </p:nvSpPr>
        <p:spPr>
          <a:xfrm>
            <a:off x="0" y="6400800"/>
            <a:ext cx="9144000" cy="457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8" name="Bild 7" descr="Schriftzug_th.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800" y="6497919"/>
            <a:ext cx="7518400" cy="278284"/>
          </a:xfrm>
          <a:prstGeom prst="rect">
            <a:avLst/>
          </a:prstGeom>
        </p:spPr>
      </p:pic>
      <p:sp>
        <p:nvSpPr>
          <p:cNvPr id="6" name="Textfeld 5"/>
          <p:cNvSpPr txBox="1"/>
          <p:nvPr userDrawn="1"/>
        </p:nvSpPr>
        <p:spPr>
          <a:xfrm>
            <a:off x="2496600" y="3079977"/>
            <a:ext cx="4155414" cy="1077218"/>
          </a:xfrm>
          <a:prstGeom prst="rect">
            <a:avLst/>
          </a:prstGeom>
          <a:noFill/>
        </p:spPr>
        <p:txBody>
          <a:bodyPr wrap="square" rtlCol="0">
            <a:spAutoFit/>
          </a:bodyPr>
          <a:lstStyle/>
          <a:p>
            <a:pPr algn="dist"/>
            <a:r>
              <a:rPr lang="de-DE" sz="3200" b="1" i="0" dirty="0" smtClean="0">
                <a:solidFill>
                  <a:schemeClr val="bg1"/>
                </a:solidFill>
                <a:latin typeface="Helvetica"/>
                <a:cs typeface="Helvetica"/>
              </a:rPr>
              <a:t>DEINE NEUE </a:t>
            </a:r>
          </a:p>
          <a:p>
            <a:pPr algn="dist"/>
            <a:r>
              <a:rPr lang="de-DE" sz="3200" b="1" i="0" dirty="0" smtClean="0">
                <a:solidFill>
                  <a:schemeClr val="bg1"/>
                </a:solidFill>
                <a:latin typeface="Helvetica"/>
                <a:cs typeface="Helvetica"/>
              </a:rPr>
              <a:t>DENKWIESE</a:t>
            </a:r>
            <a:endParaRPr lang="de-DE" sz="3200" b="1" i="0" dirty="0">
              <a:solidFill>
                <a:schemeClr val="bg1"/>
              </a:solidFill>
              <a:latin typeface="Helvetica"/>
              <a:cs typeface="Helvetica"/>
            </a:endParaRPr>
          </a:p>
        </p:txBody>
      </p:sp>
      <p:pic>
        <p:nvPicPr>
          <p:cNvPr id="9" name="Bild 8"/>
          <p:cNvPicPr>
            <a:picLocks noChangeAspect="1"/>
          </p:cNvPicPr>
          <p:nvPr userDrawn="1"/>
        </p:nvPicPr>
        <p:blipFill>
          <a:blip r:embed="rId4"/>
          <a:stretch>
            <a:fillRect/>
          </a:stretch>
        </p:blipFill>
        <p:spPr>
          <a:xfrm>
            <a:off x="101600" y="1275081"/>
            <a:ext cx="8940800" cy="635000"/>
          </a:xfrm>
          <a:prstGeom prst="rect">
            <a:avLst/>
          </a:prstGeom>
        </p:spPr>
      </p:pic>
    </p:spTree>
    <p:extLst>
      <p:ext uri="{BB962C8B-B14F-4D97-AF65-F5344CB8AC3E}">
        <p14:creationId xmlns:p14="http://schemas.microsoft.com/office/powerpoint/2010/main" val="195252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11" name="Bild 10"/>
          <p:cNvPicPr>
            <a:picLocks noChangeAspect="1"/>
          </p:cNvPicPr>
          <p:nvPr userDrawn="1"/>
        </p:nvPicPr>
        <p:blipFill rotWithShape="1">
          <a:blip r:embed="rId2"/>
          <a:srcRect l="6563" t="6563" r="6563"/>
          <a:stretch/>
        </p:blipFill>
        <p:spPr>
          <a:xfrm>
            <a:off x="0" y="-1"/>
            <a:ext cx="9144000" cy="6350319"/>
          </a:xfrm>
          <a:prstGeom prst="rect">
            <a:avLst/>
          </a:prstGeom>
        </p:spPr>
      </p:pic>
      <p:sp>
        <p:nvSpPr>
          <p:cNvPr id="7" name="Rechteck 6"/>
          <p:cNvSpPr/>
          <p:nvPr userDrawn="1"/>
        </p:nvSpPr>
        <p:spPr>
          <a:xfrm>
            <a:off x="0" y="6165304"/>
            <a:ext cx="9144000" cy="6926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8" name="Bild 7" descr="Schriftzug_th.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50319"/>
            <a:ext cx="9144000" cy="338454"/>
          </a:xfrm>
          <a:prstGeom prst="rect">
            <a:avLst/>
          </a:prstGeom>
        </p:spPr>
      </p:pic>
      <p:pic>
        <p:nvPicPr>
          <p:cNvPr id="13" name="Bild 12"/>
          <p:cNvPicPr>
            <a:picLocks noChangeAspect="1"/>
          </p:cNvPicPr>
          <p:nvPr userDrawn="1"/>
        </p:nvPicPr>
        <p:blipFill>
          <a:blip r:embed="rId4"/>
          <a:stretch>
            <a:fillRect/>
          </a:stretch>
        </p:blipFill>
        <p:spPr>
          <a:xfrm>
            <a:off x="3266441" y="2626334"/>
            <a:ext cx="2611118" cy="1095452"/>
          </a:xfrm>
          <a:prstGeom prst="rect">
            <a:avLst/>
          </a:prstGeom>
        </p:spPr>
      </p:pic>
      <p:sp>
        <p:nvSpPr>
          <p:cNvPr id="9" name="Textfeld 8"/>
          <p:cNvSpPr txBox="1"/>
          <p:nvPr userDrawn="1"/>
        </p:nvSpPr>
        <p:spPr>
          <a:xfrm>
            <a:off x="2380079" y="1027288"/>
            <a:ext cx="4230140" cy="1077218"/>
          </a:xfrm>
          <a:prstGeom prst="rect">
            <a:avLst/>
          </a:prstGeom>
          <a:noFill/>
        </p:spPr>
        <p:txBody>
          <a:bodyPr wrap="square" rtlCol="0">
            <a:spAutoFit/>
          </a:bodyPr>
          <a:lstStyle/>
          <a:p>
            <a:pPr lvl="0" algn="dist"/>
            <a:r>
              <a:rPr lang="de-DE" sz="3200" dirty="0" smtClean="0">
                <a:solidFill>
                  <a:schemeClr val="bg1"/>
                </a:solidFill>
              </a:rPr>
              <a:t>DEINE NEUE</a:t>
            </a:r>
            <a:br>
              <a:rPr lang="de-DE" sz="3200" dirty="0" smtClean="0">
                <a:solidFill>
                  <a:schemeClr val="bg1"/>
                </a:solidFill>
              </a:rPr>
            </a:br>
            <a:r>
              <a:rPr lang="de-DE" sz="3200" dirty="0" smtClean="0">
                <a:solidFill>
                  <a:schemeClr val="bg1"/>
                </a:solidFill>
              </a:rPr>
              <a:t>DENKWIESE</a:t>
            </a:r>
            <a:endParaRPr lang="de-DE" sz="3200" dirty="0">
              <a:solidFill>
                <a:schemeClr val="bg1"/>
              </a:solidFill>
            </a:endParaRPr>
          </a:p>
        </p:txBody>
      </p:sp>
    </p:spTree>
    <p:extLst>
      <p:ext uri="{BB962C8B-B14F-4D97-AF65-F5344CB8AC3E}">
        <p14:creationId xmlns:p14="http://schemas.microsoft.com/office/powerpoint/2010/main" val="2855830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3" name="Bild 2"/>
          <p:cNvPicPr>
            <a:picLocks noChangeAspect="1"/>
          </p:cNvPicPr>
          <p:nvPr userDrawn="1"/>
        </p:nvPicPr>
        <p:blipFill rotWithShape="1">
          <a:blip r:embed="rId2"/>
          <a:srcRect l="4940" r="4940"/>
          <a:stretch/>
        </p:blipFill>
        <p:spPr>
          <a:xfrm>
            <a:off x="-1" y="0"/>
            <a:ext cx="9144001" cy="6546068"/>
          </a:xfrm>
          <a:prstGeom prst="rect">
            <a:avLst/>
          </a:prstGeom>
        </p:spPr>
      </p:pic>
      <p:sp>
        <p:nvSpPr>
          <p:cNvPr id="7" name="Rechteck 6"/>
          <p:cNvSpPr/>
          <p:nvPr userDrawn="1"/>
        </p:nvSpPr>
        <p:spPr>
          <a:xfrm>
            <a:off x="0" y="6165304"/>
            <a:ext cx="9144000" cy="6926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8" name="Bild 7" descr="Schriftzug_th.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50319"/>
            <a:ext cx="9144000" cy="338454"/>
          </a:xfrm>
          <a:prstGeom prst="rect">
            <a:avLst/>
          </a:prstGeom>
        </p:spPr>
      </p:pic>
      <p:pic>
        <p:nvPicPr>
          <p:cNvPr id="4" name="Bild 3"/>
          <p:cNvPicPr>
            <a:picLocks noChangeAspect="1"/>
          </p:cNvPicPr>
          <p:nvPr userDrawn="1"/>
        </p:nvPicPr>
        <p:blipFill>
          <a:blip r:embed="rId4"/>
          <a:stretch>
            <a:fillRect/>
          </a:stretch>
        </p:blipFill>
        <p:spPr>
          <a:xfrm>
            <a:off x="3266441" y="3780805"/>
            <a:ext cx="2611118" cy="1095452"/>
          </a:xfrm>
          <a:prstGeom prst="rect">
            <a:avLst/>
          </a:prstGeom>
        </p:spPr>
      </p:pic>
      <p:sp>
        <p:nvSpPr>
          <p:cNvPr id="9" name="Textfeld 8"/>
          <p:cNvSpPr txBox="1"/>
          <p:nvPr userDrawn="1"/>
        </p:nvSpPr>
        <p:spPr>
          <a:xfrm>
            <a:off x="2380079" y="1684448"/>
            <a:ext cx="4230140" cy="1077218"/>
          </a:xfrm>
          <a:prstGeom prst="rect">
            <a:avLst/>
          </a:prstGeom>
          <a:noFill/>
        </p:spPr>
        <p:txBody>
          <a:bodyPr wrap="square" rtlCol="0">
            <a:spAutoFit/>
          </a:bodyPr>
          <a:lstStyle/>
          <a:p>
            <a:pPr lvl="0" algn="dist"/>
            <a:r>
              <a:rPr lang="de-DE" sz="3200" dirty="0" smtClean="0">
                <a:solidFill>
                  <a:schemeClr val="bg1"/>
                </a:solidFill>
              </a:rPr>
              <a:t>DEINE NEUE</a:t>
            </a:r>
            <a:br>
              <a:rPr lang="de-DE" sz="3200" dirty="0" smtClean="0">
                <a:solidFill>
                  <a:schemeClr val="bg1"/>
                </a:solidFill>
              </a:rPr>
            </a:br>
            <a:r>
              <a:rPr lang="de-DE" sz="3200" dirty="0" smtClean="0">
                <a:solidFill>
                  <a:schemeClr val="bg1"/>
                </a:solidFill>
              </a:rPr>
              <a:t>DENKWIESE</a:t>
            </a:r>
            <a:endParaRPr lang="de-DE" sz="3200" dirty="0">
              <a:solidFill>
                <a:schemeClr val="bg1"/>
              </a:solidFill>
            </a:endParaRPr>
          </a:p>
        </p:txBody>
      </p:sp>
    </p:spTree>
    <p:extLst>
      <p:ext uri="{BB962C8B-B14F-4D97-AF65-F5344CB8AC3E}">
        <p14:creationId xmlns:p14="http://schemas.microsoft.com/office/powerpoint/2010/main" val="53295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pic>
        <p:nvPicPr>
          <p:cNvPr id="5" name="Bild 4"/>
          <p:cNvPicPr>
            <a:picLocks noChangeAspect="1"/>
          </p:cNvPicPr>
          <p:nvPr userDrawn="1"/>
        </p:nvPicPr>
        <p:blipFill rotWithShape="1">
          <a:blip r:embed="rId2"/>
          <a:srcRect l="4218" r="4218"/>
          <a:stretch/>
        </p:blipFill>
        <p:spPr>
          <a:xfrm>
            <a:off x="-1" y="0"/>
            <a:ext cx="9144001" cy="6405850"/>
          </a:xfrm>
          <a:prstGeom prst="rect">
            <a:avLst/>
          </a:prstGeom>
        </p:spPr>
      </p:pic>
      <p:sp>
        <p:nvSpPr>
          <p:cNvPr id="7" name="Rechteck 6"/>
          <p:cNvSpPr/>
          <p:nvPr userDrawn="1"/>
        </p:nvSpPr>
        <p:spPr>
          <a:xfrm>
            <a:off x="0" y="6165304"/>
            <a:ext cx="9144000" cy="6926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8" name="Bild 7" descr="Schriftzug_th.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50319"/>
            <a:ext cx="9144000" cy="338454"/>
          </a:xfrm>
          <a:prstGeom prst="rect">
            <a:avLst/>
          </a:prstGeom>
        </p:spPr>
      </p:pic>
      <p:pic>
        <p:nvPicPr>
          <p:cNvPr id="4" name="Bild 3"/>
          <p:cNvPicPr>
            <a:picLocks noChangeAspect="1"/>
          </p:cNvPicPr>
          <p:nvPr userDrawn="1"/>
        </p:nvPicPr>
        <p:blipFill>
          <a:blip r:embed="rId4"/>
          <a:stretch>
            <a:fillRect/>
          </a:stretch>
        </p:blipFill>
        <p:spPr>
          <a:xfrm>
            <a:off x="3266441" y="3780805"/>
            <a:ext cx="2611118" cy="1095452"/>
          </a:xfrm>
          <a:prstGeom prst="rect">
            <a:avLst/>
          </a:prstGeom>
        </p:spPr>
      </p:pic>
      <p:sp>
        <p:nvSpPr>
          <p:cNvPr id="3" name="Textfeld 2"/>
          <p:cNvSpPr txBox="1"/>
          <p:nvPr userDrawn="1"/>
        </p:nvSpPr>
        <p:spPr>
          <a:xfrm>
            <a:off x="2380079" y="1684448"/>
            <a:ext cx="4230140" cy="1077218"/>
          </a:xfrm>
          <a:prstGeom prst="rect">
            <a:avLst/>
          </a:prstGeom>
          <a:noFill/>
        </p:spPr>
        <p:txBody>
          <a:bodyPr wrap="square" rtlCol="0">
            <a:spAutoFit/>
          </a:bodyPr>
          <a:lstStyle/>
          <a:p>
            <a:pPr lvl="0" algn="dist"/>
            <a:r>
              <a:rPr lang="de-DE" sz="3200" dirty="0" smtClean="0">
                <a:solidFill>
                  <a:schemeClr val="bg1"/>
                </a:solidFill>
              </a:rPr>
              <a:t>DEINE NEUE</a:t>
            </a:r>
            <a:br>
              <a:rPr lang="de-DE" sz="3200" dirty="0" smtClean="0">
                <a:solidFill>
                  <a:schemeClr val="bg1"/>
                </a:solidFill>
              </a:rPr>
            </a:br>
            <a:r>
              <a:rPr lang="de-DE" sz="3200" dirty="0" smtClean="0">
                <a:solidFill>
                  <a:schemeClr val="bg1"/>
                </a:solidFill>
              </a:rPr>
              <a:t>DENKWIESE</a:t>
            </a:r>
            <a:endParaRPr lang="de-DE" sz="3200" dirty="0">
              <a:solidFill>
                <a:schemeClr val="bg1"/>
              </a:solidFill>
            </a:endParaRPr>
          </a:p>
        </p:txBody>
      </p:sp>
    </p:spTree>
    <p:extLst>
      <p:ext uri="{BB962C8B-B14F-4D97-AF65-F5344CB8AC3E}">
        <p14:creationId xmlns:p14="http://schemas.microsoft.com/office/powerpoint/2010/main" val="2143526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6" name="Inhaltsplatzhalter 1"/>
          <p:cNvSpPr>
            <a:spLocks noGrp="1"/>
          </p:cNvSpPr>
          <p:nvPr>
            <p:ph sz="half" idx="1" hasCustomPrompt="1"/>
          </p:nvPr>
        </p:nvSpPr>
        <p:spPr>
          <a:xfrm>
            <a:off x="457201" y="2749089"/>
            <a:ext cx="3201732" cy="3056603"/>
          </a:xfrm>
          <a:prstGeom prst="rect">
            <a:avLst/>
          </a:prstGeom>
        </p:spPr>
        <p:txBody>
          <a:bodyPr/>
          <a:lstStyle>
            <a:lvl1pPr marL="342900" marR="0" indent="-342900" algn="l" defTabSz="457200" rtl="0" eaLnBrk="1" fontAlgn="auto" latinLnBrk="0" hangingPunct="1">
              <a:lnSpc>
                <a:spcPct val="120000"/>
              </a:lnSpc>
              <a:spcBef>
                <a:spcPct val="30000"/>
              </a:spcBef>
              <a:spcAft>
                <a:spcPts val="0"/>
              </a:spcAft>
              <a:buClrTx/>
              <a:buSzPct val="125000"/>
              <a:buFont typeface="Arial"/>
              <a:buChar char="•"/>
              <a:tabLst/>
              <a:defRPr/>
            </a:lvl1pPr>
          </a:lstStyle>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r>
              <a:rPr lang="de-DE" sz="1800" dirty="0" smtClean="0">
                <a:solidFill>
                  <a:srgbClr val="2F607E"/>
                </a:solidFill>
                <a:cs typeface="Arial Italic"/>
              </a:rPr>
              <a:t>Fließtext</a:t>
            </a:r>
          </a:p>
          <a:p>
            <a:pPr>
              <a:lnSpc>
                <a:spcPct val="120000"/>
              </a:lnSpc>
              <a:spcBef>
                <a:spcPct val="30000"/>
              </a:spcBef>
              <a:buSzPct val="125000"/>
            </a:pPr>
            <a:endParaRPr lang="de-DE" sz="1800" dirty="0" smtClean="0">
              <a:solidFill>
                <a:srgbClr val="2F607E"/>
              </a:solidFill>
              <a:cs typeface="Arial Italic"/>
            </a:endParaRPr>
          </a:p>
          <a:p>
            <a:pPr>
              <a:lnSpc>
                <a:spcPct val="120000"/>
              </a:lnSpc>
              <a:spcBef>
                <a:spcPct val="30000"/>
              </a:spcBef>
              <a:buSzPct val="125000"/>
            </a:pPr>
            <a:endParaRPr lang="de-DE" sz="1800" dirty="0">
              <a:solidFill>
                <a:srgbClr val="2F607E"/>
              </a:solidFill>
              <a:cs typeface="Arial Italic"/>
            </a:endParaRPr>
          </a:p>
          <a:p>
            <a:pPr marL="0" indent="0">
              <a:buNone/>
            </a:pPr>
            <a:endParaRPr lang="de-DE" dirty="0">
              <a:solidFill>
                <a:srgbClr val="2F607E"/>
              </a:solidFill>
              <a:latin typeface="Arial Italic"/>
              <a:cs typeface="Arial Italic"/>
            </a:endParaRPr>
          </a:p>
        </p:txBody>
      </p:sp>
      <p:sp>
        <p:nvSpPr>
          <p:cNvPr id="9" name="Bildplatzhalter 2"/>
          <p:cNvSpPr>
            <a:spLocks noGrp="1"/>
          </p:cNvSpPr>
          <p:nvPr>
            <p:ph type="pic" idx="10"/>
          </p:nvPr>
        </p:nvSpPr>
        <p:spPr>
          <a:xfrm>
            <a:off x="4076335" y="2749089"/>
            <a:ext cx="4610465" cy="305660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11" name="Titel 1"/>
          <p:cNvSpPr>
            <a:spLocks noGrp="1"/>
          </p:cNvSpPr>
          <p:nvPr>
            <p:ph type="title" idx="4294967295" hasCustomPrompt="1"/>
          </p:nvPr>
        </p:nvSpPr>
        <p:spPr>
          <a:xfrm>
            <a:off x="457200" y="1276014"/>
            <a:ext cx="8229600" cy="672857"/>
          </a:xfrm>
          <a:prstGeom prst="rect">
            <a:avLst/>
          </a:prstGeom>
        </p:spPr>
        <p:txBody>
          <a:bodyPr/>
          <a:lstStyle/>
          <a:p>
            <a:r>
              <a:rPr lang="de-DE" sz="3600" dirty="0" smtClean="0">
                <a:solidFill>
                  <a:srgbClr val="2F607E"/>
                </a:solidFill>
                <a:cs typeface="Arial Italic"/>
              </a:rPr>
              <a:t>Headline</a:t>
            </a:r>
            <a:endParaRPr lang="de-DE" sz="3600" dirty="0">
              <a:solidFill>
                <a:srgbClr val="2F607E"/>
              </a:solidFill>
              <a:cs typeface="Arial Italic"/>
            </a:endParaRPr>
          </a:p>
        </p:txBody>
      </p:sp>
    </p:spTree>
    <p:extLst>
      <p:ext uri="{BB962C8B-B14F-4D97-AF65-F5344CB8AC3E}">
        <p14:creationId xmlns:p14="http://schemas.microsoft.com/office/powerpoint/2010/main" val="405377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11" name="Titel 1"/>
          <p:cNvSpPr>
            <a:spLocks noGrp="1"/>
          </p:cNvSpPr>
          <p:nvPr>
            <p:ph type="title" idx="4294967295" hasCustomPrompt="1"/>
          </p:nvPr>
        </p:nvSpPr>
        <p:spPr>
          <a:xfrm>
            <a:off x="457200" y="1276014"/>
            <a:ext cx="8229600" cy="672857"/>
          </a:xfrm>
          <a:prstGeom prst="rect">
            <a:avLst/>
          </a:prstGeom>
        </p:spPr>
        <p:txBody>
          <a:bodyPr/>
          <a:lstStyle/>
          <a:p>
            <a:r>
              <a:rPr lang="de-DE" sz="3600" dirty="0" smtClean="0">
                <a:solidFill>
                  <a:srgbClr val="2F607E"/>
                </a:solidFill>
                <a:cs typeface="Arial Italic"/>
              </a:rPr>
              <a:t>Headline</a:t>
            </a:r>
            <a:endParaRPr lang="de-DE" sz="3600" dirty="0">
              <a:solidFill>
                <a:srgbClr val="2F607E"/>
              </a:solidFill>
              <a:cs typeface="Arial Italic"/>
            </a:endParaRPr>
          </a:p>
        </p:txBody>
      </p:sp>
      <p:sp>
        <p:nvSpPr>
          <p:cNvPr id="12" name="Bildplatzhalter 2"/>
          <p:cNvSpPr>
            <a:spLocks noGrp="1"/>
          </p:cNvSpPr>
          <p:nvPr>
            <p:ph type="pic" idx="10"/>
          </p:nvPr>
        </p:nvSpPr>
        <p:spPr>
          <a:xfrm>
            <a:off x="6185382" y="2358345"/>
            <a:ext cx="2501417" cy="305660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13" name="Bildplatzhalter 2"/>
          <p:cNvSpPr>
            <a:spLocks noGrp="1"/>
          </p:cNvSpPr>
          <p:nvPr>
            <p:ph type="pic" idx="11"/>
          </p:nvPr>
        </p:nvSpPr>
        <p:spPr>
          <a:xfrm>
            <a:off x="3325731" y="2358345"/>
            <a:ext cx="2501417" cy="305660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14" name="Bildplatzhalter 2"/>
          <p:cNvSpPr>
            <a:spLocks noGrp="1"/>
          </p:cNvSpPr>
          <p:nvPr>
            <p:ph type="pic" idx="12"/>
          </p:nvPr>
        </p:nvSpPr>
        <p:spPr>
          <a:xfrm>
            <a:off x="457199" y="2358345"/>
            <a:ext cx="2501417" cy="305660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15" name="Textfeld 14"/>
          <p:cNvSpPr txBox="1"/>
          <p:nvPr userDrawn="1"/>
        </p:nvSpPr>
        <p:spPr>
          <a:xfrm>
            <a:off x="3325731" y="5612504"/>
            <a:ext cx="2501417" cy="369332"/>
          </a:xfrm>
          <a:prstGeom prst="rect">
            <a:avLst/>
          </a:prstGeom>
          <a:noFill/>
        </p:spPr>
        <p:txBody>
          <a:bodyPr wrap="square" rtlCol="0">
            <a:spAutoFit/>
          </a:bodyPr>
          <a:lstStyle/>
          <a:p>
            <a:endParaRPr lang="de-DE" dirty="0"/>
          </a:p>
        </p:txBody>
      </p:sp>
      <p:sp>
        <p:nvSpPr>
          <p:cNvPr id="17" name="Textfeld 16"/>
          <p:cNvSpPr txBox="1"/>
          <p:nvPr userDrawn="1"/>
        </p:nvSpPr>
        <p:spPr>
          <a:xfrm>
            <a:off x="457200" y="5616944"/>
            <a:ext cx="2501416" cy="381863"/>
          </a:xfrm>
          <a:prstGeom prst="rect">
            <a:avLst/>
          </a:prstGeom>
          <a:noFill/>
        </p:spPr>
        <p:txBody>
          <a:bodyPr wrap="square" rtlCol="0">
            <a:spAutoFit/>
          </a:bodyPr>
          <a:lstStyle/>
          <a:p>
            <a:r>
              <a:rPr lang="de-DE" dirty="0" smtClean="0"/>
              <a:t>Bildtext</a:t>
            </a:r>
            <a:endParaRPr lang="de-DE" dirty="0"/>
          </a:p>
        </p:txBody>
      </p:sp>
      <p:sp>
        <p:nvSpPr>
          <p:cNvPr id="18" name="Textfeld 17"/>
          <p:cNvSpPr txBox="1"/>
          <p:nvPr userDrawn="1"/>
        </p:nvSpPr>
        <p:spPr>
          <a:xfrm>
            <a:off x="3325731" y="5616944"/>
            <a:ext cx="2501416" cy="381863"/>
          </a:xfrm>
          <a:prstGeom prst="rect">
            <a:avLst/>
          </a:prstGeom>
          <a:noFill/>
        </p:spPr>
        <p:txBody>
          <a:bodyPr wrap="square" rtlCol="0">
            <a:spAutoFit/>
          </a:bodyPr>
          <a:lstStyle/>
          <a:p>
            <a:r>
              <a:rPr lang="de-DE" dirty="0" smtClean="0"/>
              <a:t>Bildtext</a:t>
            </a:r>
            <a:endParaRPr lang="de-DE" dirty="0"/>
          </a:p>
        </p:txBody>
      </p:sp>
      <p:sp>
        <p:nvSpPr>
          <p:cNvPr id="19" name="Textfeld 18"/>
          <p:cNvSpPr txBox="1"/>
          <p:nvPr userDrawn="1"/>
        </p:nvSpPr>
        <p:spPr>
          <a:xfrm>
            <a:off x="6185382" y="5616944"/>
            <a:ext cx="2501416" cy="381863"/>
          </a:xfrm>
          <a:prstGeom prst="rect">
            <a:avLst/>
          </a:prstGeom>
          <a:noFill/>
        </p:spPr>
        <p:txBody>
          <a:bodyPr wrap="square" rtlCol="0">
            <a:spAutoFit/>
          </a:bodyPr>
          <a:lstStyle/>
          <a:p>
            <a:r>
              <a:rPr lang="de-DE" dirty="0" smtClean="0"/>
              <a:t>Bildtext</a:t>
            </a:r>
            <a:endParaRPr lang="de-DE" dirty="0"/>
          </a:p>
        </p:txBody>
      </p:sp>
    </p:spTree>
    <p:extLst>
      <p:ext uri="{BB962C8B-B14F-4D97-AF65-F5344CB8AC3E}">
        <p14:creationId xmlns:p14="http://schemas.microsoft.com/office/powerpoint/2010/main" val="4034728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5.jpg"/><Relationship Id="rId5" Type="http://schemas.openxmlformats.org/officeDocument/2006/relationships/image" Target="../media/image2.emf"/><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6.jpg"/><Relationship Id="rId5" Type="http://schemas.openxmlformats.org/officeDocument/2006/relationships/image" Target="../media/image2.emf"/><Relationship Id="rId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7.jpg"/><Relationship Id="rId5" Type="http://schemas.openxmlformats.org/officeDocument/2006/relationships/image" Target="../media/image2.emf"/><Relationship Id="rId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hteck 12"/>
          <p:cNvSpPr/>
          <p:nvPr userDrawn="1"/>
        </p:nvSpPr>
        <p:spPr>
          <a:xfrm>
            <a:off x="0" y="6423460"/>
            <a:ext cx="9144000" cy="4345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4" name="Bild 13" descr="Schriftzug_th.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26651" y="6519546"/>
            <a:ext cx="6290698" cy="232842"/>
          </a:xfrm>
          <a:prstGeom prst="rect">
            <a:avLst/>
          </a:prstGeom>
        </p:spPr>
      </p:pic>
      <p:pic>
        <p:nvPicPr>
          <p:cNvPr id="16" name="Bild 15"/>
          <p:cNvPicPr>
            <a:picLocks noChangeAspect="1"/>
          </p:cNvPicPr>
          <p:nvPr userDrawn="1"/>
        </p:nvPicPr>
        <p:blipFill>
          <a:blip r:embed="rId15"/>
          <a:stretch>
            <a:fillRect/>
          </a:stretch>
        </p:blipFill>
        <p:spPr>
          <a:xfrm>
            <a:off x="3608349" y="192866"/>
            <a:ext cx="1927302" cy="843490"/>
          </a:xfrm>
          <a:prstGeom prst="rect">
            <a:avLst/>
          </a:prstGeom>
        </p:spPr>
      </p:pic>
    </p:spTree>
    <p:extLst>
      <p:ext uri="{BB962C8B-B14F-4D97-AF65-F5344CB8AC3E}">
        <p14:creationId xmlns:p14="http://schemas.microsoft.com/office/powerpoint/2010/main" val="101101447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49" r:id="rId5"/>
    <p:sldLayoutId id="2147483661" r:id="rId6"/>
    <p:sldLayoutId id="2147483663" r:id="rId7"/>
    <p:sldLayoutId id="2147483660" r:id="rId8"/>
    <p:sldLayoutId id="2147483656" r:id="rId9"/>
    <p:sldLayoutId id="2147483653" r:id="rId10"/>
    <p:sldLayoutId id="2147483650" r:id="rId11"/>
    <p:sldLayoutId id="214748372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hteck 12"/>
          <p:cNvSpPr/>
          <p:nvPr userDrawn="1"/>
        </p:nvSpPr>
        <p:spPr>
          <a:xfrm>
            <a:off x="0" y="6423460"/>
            <a:ext cx="9144000" cy="4345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4" name="Bild 13" descr="Schriftzug_th.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26651" y="6519546"/>
            <a:ext cx="6290698" cy="232842"/>
          </a:xfrm>
          <a:prstGeom prst="rect">
            <a:avLst/>
          </a:prstGeom>
        </p:spPr>
      </p:pic>
      <p:pic>
        <p:nvPicPr>
          <p:cNvPr id="16" name="Bild 15"/>
          <p:cNvPicPr>
            <a:picLocks noChangeAspect="1"/>
          </p:cNvPicPr>
          <p:nvPr userDrawn="1"/>
        </p:nvPicPr>
        <p:blipFill>
          <a:blip r:embed="rId5"/>
          <a:stretch>
            <a:fillRect/>
          </a:stretch>
        </p:blipFill>
        <p:spPr>
          <a:xfrm>
            <a:off x="3608349" y="192866"/>
            <a:ext cx="1927302" cy="843490"/>
          </a:xfrm>
          <a:prstGeom prst="rect">
            <a:avLst/>
          </a:prstGeom>
        </p:spPr>
      </p:pic>
      <p:pic>
        <p:nvPicPr>
          <p:cNvPr id="5" name="Bild 4" descr="KU_praes_vorlage_Logo-Theologie.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94668392"/>
      </p:ext>
    </p:extLst>
  </p:cSld>
  <p:clrMap bg1="lt1" tx1="dk1" bg2="lt2" tx2="dk2" accent1="accent1" accent2="accent2" accent3="accent3" accent4="accent4" accent5="accent5" accent6="accent6" hlink="hlink" folHlink="folHlink"/>
  <p:sldLayoutIdLst>
    <p:sldLayoutId id="2147483713" r:id="rId1"/>
    <p:sldLayoutId id="2147483716"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hteck 12"/>
          <p:cNvSpPr/>
          <p:nvPr userDrawn="1"/>
        </p:nvSpPr>
        <p:spPr>
          <a:xfrm>
            <a:off x="0" y="6423460"/>
            <a:ext cx="9144000" cy="4345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4" name="Bild 13" descr="Schriftzug_th.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26651" y="6519546"/>
            <a:ext cx="6290698" cy="232842"/>
          </a:xfrm>
          <a:prstGeom prst="rect">
            <a:avLst/>
          </a:prstGeom>
        </p:spPr>
      </p:pic>
      <p:pic>
        <p:nvPicPr>
          <p:cNvPr id="16" name="Bild 15"/>
          <p:cNvPicPr>
            <a:picLocks noChangeAspect="1"/>
          </p:cNvPicPr>
          <p:nvPr userDrawn="1"/>
        </p:nvPicPr>
        <p:blipFill>
          <a:blip r:embed="rId5"/>
          <a:stretch>
            <a:fillRect/>
          </a:stretch>
        </p:blipFill>
        <p:spPr>
          <a:xfrm>
            <a:off x="3608349" y="192866"/>
            <a:ext cx="1927302" cy="843490"/>
          </a:xfrm>
          <a:prstGeom prst="rect">
            <a:avLst/>
          </a:prstGeom>
        </p:spPr>
      </p:pic>
      <p:pic>
        <p:nvPicPr>
          <p:cNvPr id="6" name="Bild 5" descr="KU_praes_vorlage_Logo-Kunstwissenschaft.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6963785"/>
      </p:ext>
    </p:extLst>
  </p:cSld>
  <p:clrMap bg1="lt1" tx1="dk1" bg2="lt2" tx2="dk2" accent1="accent1" accent2="accent2" accent3="accent3" accent4="accent4" accent5="accent5" accent6="accent6" hlink="hlink" folHlink="folHlink"/>
  <p:sldLayoutIdLst>
    <p:sldLayoutId id="2147483724" r:id="rId1"/>
    <p:sldLayoutId id="2147483727"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hteck 12"/>
          <p:cNvSpPr/>
          <p:nvPr userDrawn="1"/>
        </p:nvSpPr>
        <p:spPr>
          <a:xfrm>
            <a:off x="0" y="6423460"/>
            <a:ext cx="9144000" cy="4345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4" name="Bild 13" descr="Schriftzug_th.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26651" y="6519546"/>
            <a:ext cx="6290698" cy="232842"/>
          </a:xfrm>
          <a:prstGeom prst="rect">
            <a:avLst/>
          </a:prstGeom>
        </p:spPr>
      </p:pic>
      <p:pic>
        <p:nvPicPr>
          <p:cNvPr id="16" name="Bild 15"/>
          <p:cNvPicPr>
            <a:picLocks noChangeAspect="1"/>
          </p:cNvPicPr>
          <p:nvPr userDrawn="1"/>
        </p:nvPicPr>
        <p:blipFill>
          <a:blip r:embed="rId5"/>
          <a:stretch>
            <a:fillRect/>
          </a:stretch>
        </p:blipFill>
        <p:spPr>
          <a:xfrm>
            <a:off x="3608349" y="192866"/>
            <a:ext cx="1927302" cy="843490"/>
          </a:xfrm>
          <a:prstGeom prst="rect">
            <a:avLst/>
          </a:prstGeom>
        </p:spPr>
      </p:pic>
      <p:pic>
        <p:nvPicPr>
          <p:cNvPr id="5" name="Bild 4" descr="KU_praes_vorlage_Logo-Philosophie.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34646570"/>
      </p:ext>
    </p:extLst>
  </p:cSld>
  <p:clrMap bg1="lt1" tx1="dk1" bg2="lt2" tx2="dk2" accent1="accent1" accent2="accent2" accent3="accent3" accent4="accent4" accent5="accent5" accent6="accent6" hlink="hlink" folHlink="folHlink"/>
  <p:sldLayoutIdLst>
    <p:sldLayoutId id="2147483694" r:id="rId1"/>
    <p:sldLayoutId id="2147483697"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AT" smtClean="0"/>
              <a:t>Mastertitelformat bearbeiten</a:t>
            </a:r>
            <a:endParaRPr lang="de-DE"/>
          </a:p>
        </p:txBody>
      </p:sp>
      <p:sp>
        <p:nvSpPr>
          <p:cNvPr id="3" name="Textplatzhalt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Datumsplatzhalt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1FA943-2921-48E8-9912-AC5BB965D619}" type="datetimeFigureOut">
              <a:rPr lang="de-DE" smtClean="0"/>
              <a:t>20.03.2019</a:t>
            </a:fld>
            <a:endParaRPr lang="de-DE"/>
          </a:p>
        </p:txBody>
      </p:sp>
      <p:sp>
        <p:nvSpPr>
          <p:cNvPr id="5" name="Fußzeilenplatzhalt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FB79A1-8195-47D1-B24C-DB50465F5287}" type="slidenum">
              <a:rPr lang="de-DE" smtClean="0"/>
              <a:t>‹Nr.›</a:t>
            </a:fld>
            <a:endParaRPr lang="de-DE"/>
          </a:p>
        </p:txBody>
      </p:sp>
    </p:spTree>
    <p:extLst>
      <p:ext uri="{BB962C8B-B14F-4D97-AF65-F5344CB8AC3E}">
        <p14:creationId xmlns:p14="http://schemas.microsoft.com/office/powerpoint/2010/main" val="1682572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6.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t>Bitte</a:t>
            </a:r>
            <a:endParaRPr lang="de-DE" dirty="0"/>
          </a:p>
        </p:txBody>
      </p:sp>
      <p:pic>
        <p:nvPicPr>
          <p:cNvPr id="2" name="Bild 1" descr="RZ2 KU Linz Logo MITTE rgb blau we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758" y="1720111"/>
            <a:ext cx="7469014" cy="3080968"/>
          </a:xfrm>
          <a:prstGeom prst="rect">
            <a:avLst/>
          </a:prstGeom>
        </p:spPr>
      </p:pic>
      <p:sp>
        <p:nvSpPr>
          <p:cNvPr id="3" name="Textfeld 2"/>
          <p:cNvSpPr txBox="1"/>
          <p:nvPr/>
        </p:nvSpPr>
        <p:spPr>
          <a:xfrm>
            <a:off x="339377" y="429923"/>
            <a:ext cx="8392041" cy="646331"/>
          </a:xfrm>
          <a:prstGeom prst="rect">
            <a:avLst/>
          </a:prstGeom>
          <a:noFill/>
        </p:spPr>
        <p:txBody>
          <a:bodyPr wrap="none" rtlCol="0">
            <a:spAutoFit/>
          </a:bodyPr>
          <a:lstStyle/>
          <a:p>
            <a:r>
              <a:rPr lang="de-DE" dirty="0" smtClean="0">
                <a:solidFill>
                  <a:srgbClr val="FF0000"/>
                </a:solidFill>
              </a:rPr>
              <a:t>Bitte hier den dunklen blauen Hintergrund nehmen, dann das Logo in weiß drauf</a:t>
            </a:r>
          </a:p>
          <a:p>
            <a:r>
              <a:rPr lang="de-DE" dirty="0">
                <a:solidFill>
                  <a:srgbClr val="FF0000"/>
                </a:solidFill>
              </a:rPr>
              <a:t>u</a:t>
            </a:r>
            <a:r>
              <a:rPr lang="de-DE" dirty="0" smtClean="0">
                <a:solidFill>
                  <a:srgbClr val="FF0000"/>
                </a:solidFill>
              </a:rPr>
              <a:t>nd DEINE NEUE DENKWIESE dazu schreiben – so wie wir das immer haben.</a:t>
            </a:r>
            <a:endParaRPr lang="de-DE" dirty="0">
              <a:solidFill>
                <a:srgbClr val="FF0000"/>
              </a:solidFill>
            </a:endParaRPr>
          </a:p>
        </p:txBody>
      </p:sp>
      <p:pic>
        <p:nvPicPr>
          <p:cNvPr id="5" name="Bild 4" descr="KU_praes_vorlage_Denkwie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77882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KU_praes_vorlage_Logo-Theologi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Inhaltsplatzhalter 2"/>
          <p:cNvSpPr>
            <a:spLocks noGrp="1"/>
          </p:cNvSpPr>
          <p:nvPr>
            <p:ph sz="half" idx="4294967295"/>
          </p:nvPr>
        </p:nvSpPr>
        <p:spPr>
          <a:xfrm>
            <a:off x="177800" y="2574787"/>
            <a:ext cx="8851900" cy="3835810"/>
          </a:xfrm>
          <a:prstGeom prst="rect">
            <a:avLst/>
          </a:prstGeom>
        </p:spPr>
        <p:txBody>
          <a:bodyPr/>
          <a:lstStyle/>
          <a:p>
            <a:pPr marL="457200" lvl="1" indent="0">
              <a:lnSpc>
                <a:spcPct val="120000"/>
              </a:lnSpc>
              <a:spcBef>
                <a:spcPct val="30000"/>
              </a:spcBef>
              <a:buSzPct val="125000"/>
              <a:buNone/>
            </a:pPr>
            <a:endParaRPr lang="de-AT" sz="1800" dirty="0">
              <a:solidFill>
                <a:srgbClr val="2F607E"/>
              </a:solidFill>
              <a:cs typeface="Arial Italic"/>
            </a:endParaRPr>
          </a:p>
          <a:p>
            <a:pPr marL="0" lvl="0" indent="0">
              <a:buNone/>
            </a:pPr>
            <a:r>
              <a:rPr lang="en-US" dirty="0" err="1" smtClean="0">
                <a:solidFill>
                  <a:srgbClr val="25435C"/>
                </a:solidFill>
              </a:rPr>
              <a:t>Jaegerstaetter</a:t>
            </a:r>
            <a:r>
              <a:rPr lang="en-US" dirty="0" smtClean="0">
                <a:solidFill>
                  <a:srgbClr val="25435C"/>
                </a:solidFill>
              </a:rPr>
              <a:t> </a:t>
            </a:r>
            <a:r>
              <a:rPr lang="en-US" dirty="0">
                <a:solidFill>
                  <a:srgbClr val="25435C"/>
                </a:solidFill>
              </a:rPr>
              <a:t>Institute founded 2017 </a:t>
            </a:r>
          </a:p>
          <a:p>
            <a:pPr marL="0" lvl="0" indent="0">
              <a:buNone/>
            </a:pPr>
            <a:r>
              <a:rPr lang="en-US" dirty="0">
                <a:solidFill>
                  <a:srgbClr val="25435C"/>
                </a:solidFill>
              </a:rPr>
              <a:t>Main goal: comprehend the biography and self-image of Franz </a:t>
            </a:r>
            <a:r>
              <a:rPr lang="en-US" dirty="0" err="1" smtClean="0">
                <a:solidFill>
                  <a:srgbClr val="25435C"/>
                </a:solidFill>
              </a:rPr>
              <a:t>Jaegerstätter</a:t>
            </a:r>
            <a:r>
              <a:rPr lang="en-US" dirty="0">
                <a:solidFill>
                  <a:srgbClr val="25435C"/>
                </a:solidFill>
              </a:rPr>
              <a:t>, and contribute its life testimony to pedagogical, academic and socio-political concepts</a:t>
            </a:r>
            <a:endParaRPr lang="de-DE" dirty="0">
              <a:solidFill>
                <a:srgbClr val="25435C"/>
              </a:solidFill>
            </a:endParaRPr>
          </a:p>
          <a:p>
            <a:pPr marL="457200" lvl="1" indent="0">
              <a:lnSpc>
                <a:spcPct val="120000"/>
              </a:lnSpc>
              <a:spcBef>
                <a:spcPct val="30000"/>
              </a:spcBef>
              <a:buSzPct val="125000"/>
              <a:buNone/>
            </a:pPr>
            <a:endParaRPr lang="de-AT" sz="1800" dirty="0">
              <a:solidFill>
                <a:srgbClr val="2F607E"/>
              </a:solidFill>
              <a:cs typeface="Arial Italic"/>
            </a:endParaRPr>
          </a:p>
        </p:txBody>
      </p:sp>
      <p:sp>
        <p:nvSpPr>
          <p:cNvPr id="6" name="Titel 1"/>
          <p:cNvSpPr txBox="1">
            <a:spLocks/>
          </p:cNvSpPr>
          <p:nvPr/>
        </p:nvSpPr>
        <p:spPr>
          <a:xfrm>
            <a:off x="457200" y="1686232"/>
            <a:ext cx="8229600" cy="65548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sz="3600" b="0" i="0" u="none" strike="noStrike" kern="1200" cap="none" spc="0" normalizeH="0" baseline="0" noProof="0" dirty="0" err="1" smtClean="0">
                <a:ln>
                  <a:noFill/>
                </a:ln>
                <a:solidFill>
                  <a:srgbClr val="2F607E"/>
                </a:solidFill>
                <a:effectLst/>
                <a:uLnTx/>
                <a:uFillTx/>
                <a:latin typeface="Arial Italic"/>
                <a:ea typeface="+mj-ea"/>
                <a:cs typeface="Arial Italic"/>
              </a:rPr>
              <a:t>Afiliated</a:t>
            </a:r>
            <a:r>
              <a:rPr kumimoji="0" lang="de-DE" sz="3600" b="0" i="0" u="none" strike="noStrike" kern="1200" cap="none" spc="0" normalizeH="0" baseline="0" noProof="0" dirty="0" smtClean="0">
                <a:ln>
                  <a:noFill/>
                </a:ln>
                <a:solidFill>
                  <a:srgbClr val="2F607E"/>
                </a:solidFill>
                <a:effectLst/>
                <a:uLnTx/>
                <a:uFillTx/>
                <a:latin typeface="Arial Italic"/>
                <a:ea typeface="+mj-ea"/>
                <a:cs typeface="Arial Italic"/>
              </a:rPr>
              <a:t> Research Institutes</a:t>
            </a:r>
            <a:endParaRPr kumimoji="0" lang="de-DE" sz="3600" b="0" i="0" u="none" strike="noStrike" kern="1200" cap="none" spc="0" normalizeH="0" baseline="0" noProof="0" dirty="0">
              <a:ln>
                <a:noFill/>
              </a:ln>
              <a:solidFill>
                <a:srgbClr val="2F607E"/>
              </a:solidFill>
              <a:effectLst/>
              <a:uLnTx/>
              <a:uFillTx/>
              <a:latin typeface="Arial Italic"/>
              <a:ea typeface="+mj-ea"/>
              <a:cs typeface="Arial Italic"/>
            </a:endParaRPr>
          </a:p>
        </p:txBody>
      </p:sp>
    </p:spTree>
    <p:extLst>
      <p:ext uri="{BB962C8B-B14F-4D97-AF65-F5344CB8AC3E}">
        <p14:creationId xmlns:p14="http://schemas.microsoft.com/office/powerpoint/2010/main" val="10422788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KU_praes_vorlage_Logo-Theologi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365" y="0"/>
            <a:ext cx="9144000" cy="6858000"/>
          </a:xfrm>
          <a:prstGeom prst="rect">
            <a:avLst/>
          </a:prstGeom>
        </p:spPr>
      </p:pic>
      <p:sp>
        <p:nvSpPr>
          <p:cNvPr id="3" name="Inhaltsplatzhalter 2"/>
          <p:cNvSpPr>
            <a:spLocks noGrp="1"/>
          </p:cNvSpPr>
          <p:nvPr>
            <p:ph sz="half" idx="1"/>
          </p:nvPr>
        </p:nvSpPr>
        <p:spPr>
          <a:prstGeom prst="rect">
            <a:avLst/>
          </a:prstGeom>
        </p:spPr>
        <p:txBody>
          <a:bodyPr/>
          <a:lstStyle/>
          <a:p>
            <a:pPr marL="0" lvl="0" indent="0">
              <a:buNone/>
            </a:pPr>
            <a:r>
              <a:rPr lang="en-US" dirty="0">
                <a:solidFill>
                  <a:srgbClr val="25435C"/>
                </a:solidFill>
              </a:rPr>
              <a:t> </a:t>
            </a:r>
          </a:p>
          <a:p>
            <a:pPr marL="457200" lvl="1" indent="0">
              <a:lnSpc>
                <a:spcPct val="120000"/>
              </a:lnSpc>
              <a:spcBef>
                <a:spcPct val="30000"/>
              </a:spcBef>
              <a:buSzPct val="125000"/>
              <a:buNone/>
            </a:pPr>
            <a:endParaRPr lang="de-AT" sz="1800" dirty="0">
              <a:solidFill>
                <a:srgbClr val="2F607E"/>
              </a:solidFill>
              <a:cs typeface="Arial Italic"/>
            </a:endParaRPr>
          </a:p>
          <a:p>
            <a:pPr marL="457200" lvl="1" indent="0">
              <a:lnSpc>
                <a:spcPct val="120000"/>
              </a:lnSpc>
              <a:spcBef>
                <a:spcPct val="30000"/>
              </a:spcBef>
              <a:buSzPct val="125000"/>
              <a:buNone/>
            </a:pPr>
            <a:endParaRPr lang="de-AT" sz="1800" dirty="0">
              <a:solidFill>
                <a:srgbClr val="2F607E"/>
              </a:solidFill>
              <a:cs typeface="Arial Italic"/>
            </a:endParaRPr>
          </a:p>
        </p:txBody>
      </p:sp>
      <p:sp>
        <p:nvSpPr>
          <p:cNvPr id="5" name="Titel 4"/>
          <p:cNvSpPr>
            <a:spLocks noGrp="1"/>
          </p:cNvSpPr>
          <p:nvPr>
            <p:ph type="title" idx="4294967295"/>
          </p:nvPr>
        </p:nvSpPr>
        <p:spPr/>
        <p:txBody>
          <a:bodyPr/>
          <a:lstStyle/>
          <a:p>
            <a:r>
              <a:rPr lang="de-DE" dirty="0" smtClean="0"/>
              <a:t>Institute </a:t>
            </a:r>
            <a:r>
              <a:rPr lang="de-DE" dirty="0" smtClean="0"/>
              <a:t>Fundamental </a:t>
            </a:r>
            <a:r>
              <a:rPr lang="de-DE" dirty="0" err="1" smtClean="0"/>
              <a:t>Theology</a:t>
            </a:r>
            <a:endParaRPr lang="de-DE" dirty="0"/>
          </a:p>
        </p:txBody>
      </p:sp>
      <p:sp>
        <p:nvSpPr>
          <p:cNvPr id="6" name="Titel 1"/>
          <p:cNvSpPr txBox="1">
            <a:spLocks/>
          </p:cNvSpPr>
          <p:nvPr/>
        </p:nvSpPr>
        <p:spPr>
          <a:xfrm>
            <a:off x="457200" y="1686232"/>
            <a:ext cx="8229600" cy="65548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de-DE" sz="3600" b="0" i="0" u="none" strike="noStrike" kern="1200" cap="none" spc="0" normalizeH="0" baseline="0" noProof="0" dirty="0">
              <a:ln>
                <a:noFill/>
              </a:ln>
              <a:solidFill>
                <a:srgbClr val="2F607E"/>
              </a:solidFill>
              <a:effectLst/>
              <a:uLnTx/>
              <a:uFillTx/>
              <a:latin typeface="Arial Italic"/>
              <a:ea typeface="+mj-ea"/>
              <a:cs typeface="Arial Italic"/>
            </a:endParaRPr>
          </a:p>
        </p:txBody>
      </p:sp>
      <p:pic>
        <p:nvPicPr>
          <p:cNvPr id="1026" name="Picture 2" descr="https://attachment.outlook.office.net/owa/a.kratschanova@ku-linz.at/service.svc/s/GetFileAttachment?id=AAMkADUzODJiYjkxLWMzZDUtNDJhMS1iYjkzLWFiZjk4YTRjY2U0ZABGAAAAAABgt2PPPmstQYgaITBQbmy7BwDekXTRkIVYRr0DrMZar9QrAAAAAAEJAADekXTRkIVYRr0DrMZar9QrAAC7zztYAAABEgAQAKXUtAHaRndMhMQwP%2BijkiM%3D&amp;X-OWA-CANARY=zxbi3x_6GEqYKnGbqVCjY4A56fOFnNUYOTLUIYx_bc0DHmm5J8gUc6DJ56UkaVRTzPbpTOmu8_E.&amp;token=eyJ0eXAiOiJKV1QiLCJhbGciOiJSUzI1NiIsIng1dCI6IkJnRDU5blJpQnpmbk5BVGloOFJhZ1l5M3pyZyJ9.eyJ2ZXIiOiJFeGNoYW5nZS5DYWxsYmFjay5WMSIsImFwcGN0eHNlbmRlciI6Ik93YURvd25sb2FkQGZjMTFhYWM3LTA1YTgtNGE4My1iYjcyLWYxMzBlNzJmYjAyZiIsImFwcGN0eCI6IntcIm1zZXhjaHByb3RcIjpcIm93YVwiLFwicHJpbWFyeXNpZFwiOlwiUy0xLTUtMjEtMTc4NTczNjI5NS0zMjY3MjAzNDI2LTMxMjEzODg2ODctMTQ4OTM3MzlcIixcInB1aWRcIjpcIjExNTM4MzYyOTY3MTAyMjIwOTJcIixcIm9pZFwiOlwiZWIyMGMwZmUtZmE4Ni00MmIwLTgwYTMtODIzNTI4YzM2MDM0XCIsXCJzY29wZVwiOlwiT3dhRG93bmxvYWRcIn0iLCJpc3MiOiIwMDAwMDAwMi0wMDAwLTBmZjEtY2UwMC0wMDAwMDAwMDAwMDBAZmMxMWFhYzctMDVhOC00YTgzLWJiNzItZjEzMGU3MmZiMDJmIiwiYXVkIjoiMDAwMDAwMDItMDAwMC0wZmYxLWNlMDAtMDAwMDAwMDAwMDAwL2F0dGFjaG1lbnQub3V0bG9vay5vZmZpY2UubmV0QGZjMTFhYWM3LTA1YTgtNGE4My1iYjcyLWYxMzBlNzJmYjAyZiIsImV4cCI6MTUyMzEwNTkzNiwibmJmIjoxNTIzMTA1MzM2fQ.YXdGdfjjlyZQl50yVoGB6XWZ8ng2Atz-NVX4jWEX57UsCQWtaLzZgFiWELRzHOeBxakz1NjSrSKZsG1tKavd8UnWl5xzguGCbEVYXZwL0Dh9pOMOWBuBL5BE5VI9Tt1IRmbf7XRFWkFPA3GiFrQ3Jp2dW1Bcaq9xBKSWASjrqEVkSBVcrq_bd0cSMr3kvSirQiiEZWhHY6iUjEz3IvEpLDdqDE_i2Enu8VAT1cNb6rXiGGwZ1noA1M4oJji1BamTZxoRnVm-5queSbiya4NDpA0R7ePX3S5pett7tn9bEpusajLiaH3Ga0MxlF5zeJD177TekWdVlzuyUQOtFw7-4g&amp;owa=outlook.office.com&amp;isImagePreview=Tr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968" y="2385521"/>
            <a:ext cx="2395135" cy="3813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7913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p:txBody>
          <a:bodyPr/>
          <a:lstStyle/>
          <a:p>
            <a:pPr marL="0" indent="0">
              <a:buNone/>
            </a:pPr>
            <a:r>
              <a:rPr lang="en-US" dirty="0"/>
              <a:t>P</a:t>
            </a:r>
            <a:r>
              <a:rPr lang="en-US" dirty="0" smtClean="0"/>
              <a:t>roject “ Personal Development”</a:t>
            </a:r>
          </a:p>
          <a:p>
            <a:r>
              <a:rPr lang="en-US" dirty="0" smtClean="0"/>
              <a:t>Christian-based </a:t>
            </a:r>
            <a:r>
              <a:rPr lang="en-US" dirty="0"/>
              <a:t>holistic personality education, which enables the individual to develop not only intellectually but also emotionally and </a:t>
            </a:r>
            <a:r>
              <a:rPr lang="en-US" dirty="0" smtClean="0"/>
              <a:t>spiritually</a:t>
            </a:r>
            <a:endParaRPr lang="de-DE" dirty="0"/>
          </a:p>
        </p:txBody>
      </p:sp>
      <p:sp>
        <p:nvSpPr>
          <p:cNvPr id="3" name="Titel 2"/>
          <p:cNvSpPr>
            <a:spLocks noGrp="1"/>
          </p:cNvSpPr>
          <p:nvPr>
            <p:ph type="title" idx="4294967295"/>
          </p:nvPr>
        </p:nvSpPr>
        <p:spPr/>
        <p:txBody>
          <a:bodyPr/>
          <a:lstStyle/>
          <a:p>
            <a:r>
              <a:rPr lang="de-DE" dirty="0" smtClean="0"/>
              <a:t>Institute Church </a:t>
            </a:r>
            <a:r>
              <a:rPr lang="de-DE" dirty="0" err="1" smtClean="0"/>
              <a:t>History</a:t>
            </a:r>
            <a:endParaRPr lang="de-DE" dirty="0"/>
          </a:p>
        </p:txBody>
      </p:sp>
    </p:spTree>
    <p:extLst>
      <p:ext uri="{BB962C8B-B14F-4D97-AF65-F5344CB8AC3E}">
        <p14:creationId xmlns:p14="http://schemas.microsoft.com/office/powerpoint/2010/main" val="3463349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4294967295"/>
          </p:nvPr>
        </p:nvSpPr>
        <p:spPr>
          <a:xfrm>
            <a:off x="457199" y="2802870"/>
            <a:ext cx="7830149" cy="3323294"/>
          </a:xfrm>
          <a:prstGeom prst="rect">
            <a:avLst/>
          </a:prstGeom>
        </p:spPr>
        <p:txBody>
          <a:bodyPr/>
          <a:lstStyle/>
          <a:p>
            <a:pPr>
              <a:lnSpc>
                <a:spcPct val="120000"/>
              </a:lnSpc>
              <a:spcBef>
                <a:spcPct val="30000"/>
              </a:spcBef>
              <a:buSzPct val="125000"/>
            </a:pPr>
            <a:r>
              <a:rPr lang="de-DE" sz="1800" dirty="0">
                <a:solidFill>
                  <a:srgbClr val="2F607E"/>
                </a:solidFill>
                <a:latin typeface="Arial Italic"/>
                <a:cs typeface="Arial Italic"/>
              </a:rPr>
              <a:t>Religionsunterricht an allen Schultypen</a:t>
            </a:r>
          </a:p>
          <a:p>
            <a:pPr>
              <a:lnSpc>
                <a:spcPct val="120000"/>
              </a:lnSpc>
              <a:spcBef>
                <a:spcPct val="30000"/>
              </a:spcBef>
              <a:buSzPct val="125000"/>
            </a:pPr>
            <a:r>
              <a:rPr lang="de-DE" sz="1800" dirty="0">
                <a:solidFill>
                  <a:srgbClr val="2F607E"/>
                </a:solidFill>
                <a:latin typeface="Arial Italic"/>
                <a:cs typeface="Arial Italic"/>
              </a:rPr>
              <a:t>Diözesan- oder Ordenspriester</a:t>
            </a:r>
          </a:p>
          <a:p>
            <a:pPr>
              <a:lnSpc>
                <a:spcPct val="120000"/>
              </a:lnSpc>
              <a:spcBef>
                <a:spcPct val="30000"/>
              </a:spcBef>
              <a:buSzPct val="125000"/>
            </a:pPr>
            <a:r>
              <a:rPr lang="de-DE" sz="1800" dirty="0" err="1" smtClean="0">
                <a:solidFill>
                  <a:srgbClr val="2F607E"/>
                </a:solidFill>
                <a:latin typeface="Arial Italic"/>
                <a:cs typeface="Arial Italic"/>
              </a:rPr>
              <a:t>PastoralassistentIn</a:t>
            </a:r>
            <a:endParaRPr lang="de-DE" sz="1800" dirty="0">
              <a:solidFill>
                <a:srgbClr val="2F607E"/>
              </a:solidFill>
              <a:latin typeface="Arial Italic"/>
              <a:cs typeface="Arial Italic"/>
            </a:endParaRPr>
          </a:p>
          <a:p>
            <a:pPr>
              <a:lnSpc>
                <a:spcPct val="120000"/>
              </a:lnSpc>
              <a:spcBef>
                <a:spcPct val="30000"/>
              </a:spcBef>
              <a:buSzPct val="125000"/>
            </a:pPr>
            <a:r>
              <a:rPr lang="de-DE" sz="1800" dirty="0" err="1">
                <a:solidFill>
                  <a:srgbClr val="2F607E"/>
                </a:solidFill>
                <a:latin typeface="Arial Italic"/>
                <a:cs typeface="Arial Italic"/>
              </a:rPr>
              <a:t>PfarrassistentIn</a:t>
            </a:r>
            <a:endParaRPr lang="de-DE" sz="1800" dirty="0">
              <a:solidFill>
                <a:srgbClr val="2F607E"/>
              </a:solidFill>
              <a:latin typeface="Arial Italic"/>
              <a:cs typeface="Arial Italic"/>
            </a:endParaRPr>
          </a:p>
          <a:p>
            <a:pPr>
              <a:lnSpc>
                <a:spcPct val="120000"/>
              </a:lnSpc>
              <a:spcBef>
                <a:spcPct val="30000"/>
              </a:spcBef>
              <a:buSzPct val="125000"/>
            </a:pPr>
            <a:r>
              <a:rPr lang="de-DE" sz="1800" dirty="0">
                <a:solidFill>
                  <a:srgbClr val="2F607E"/>
                </a:solidFill>
                <a:latin typeface="Arial Italic"/>
                <a:cs typeface="Arial Italic"/>
              </a:rPr>
              <a:t>Erwachsenenbildung</a:t>
            </a:r>
          </a:p>
          <a:p>
            <a:pPr>
              <a:lnSpc>
                <a:spcPct val="120000"/>
              </a:lnSpc>
              <a:spcBef>
                <a:spcPct val="30000"/>
              </a:spcBef>
              <a:buSzPct val="125000"/>
            </a:pPr>
            <a:r>
              <a:rPr lang="de-DE" sz="1800" dirty="0">
                <a:solidFill>
                  <a:srgbClr val="2F607E"/>
                </a:solidFill>
                <a:latin typeface="Arial Italic"/>
                <a:cs typeface="Arial Italic"/>
              </a:rPr>
              <a:t>Wissenschaftliche Laufbahn</a:t>
            </a:r>
          </a:p>
          <a:p>
            <a:pPr>
              <a:lnSpc>
                <a:spcPct val="120000"/>
              </a:lnSpc>
              <a:spcBef>
                <a:spcPct val="30000"/>
              </a:spcBef>
              <a:buSzPct val="125000"/>
            </a:pPr>
            <a:r>
              <a:rPr lang="de-DE" sz="1800" dirty="0">
                <a:solidFill>
                  <a:srgbClr val="2F607E"/>
                </a:solidFill>
                <a:latin typeface="Arial Italic"/>
                <a:cs typeface="Arial Italic"/>
              </a:rPr>
              <a:t>Personal- und Kulturmanagement</a:t>
            </a:r>
          </a:p>
          <a:p>
            <a:pPr>
              <a:lnSpc>
                <a:spcPct val="120000"/>
              </a:lnSpc>
              <a:spcBef>
                <a:spcPct val="30000"/>
              </a:spcBef>
              <a:buSzPct val="125000"/>
            </a:pPr>
            <a:r>
              <a:rPr lang="de-DE" sz="1800" dirty="0">
                <a:solidFill>
                  <a:srgbClr val="2F607E"/>
                </a:solidFill>
                <a:latin typeface="Arial Italic"/>
                <a:cs typeface="Arial Italic"/>
              </a:rPr>
              <a:t>Medien- und Kommunikationsbereich </a:t>
            </a:r>
            <a:endParaRPr lang="de-AT" sz="1800" dirty="0">
              <a:solidFill>
                <a:srgbClr val="2F607E"/>
              </a:solidFill>
              <a:latin typeface="Arial Italic"/>
              <a:cs typeface="Arial Italic"/>
            </a:endParaRPr>
          </a:p>
          <a:p>
            <a:endParaRPr lang="de-DE" dirty="0">
              <a:solidFill>
                <a:srgbClr val="2F607E"/>
              </a:solidFill>
            </a:endParaRPr>
          </a:p>
        </p:txBody>
      </p:sp>
      <p:sp>
        <p:nvSpPr>
          <p:cNvPr id="4" name="Titel 1"/>
          <p:cNvSpPr txBox="1">
            <a:spLocks/>
          </p:cNvSpPr>
          <p:nvPr/>
        </p:nvSpPr>
        <p:spPr>
          <a:xfrm>
            <a:off x="457200" y="1276014"/>
            <a:ext cx="8229600" cy="67285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3600" b="1" dirty="0" smtClean="0">
                <a:solidFill>
                  <a:srgbClr val="2F607E"/>
                </a:solidFill>
                <a:latin typeface="Arial Italic"/>
                <a:cs typeface="Arial Italic"/>
              </a:rPr>
              <a:t>Berufsfelder Theologie</a:t>
            </a:r>
            <a:endParaRPr lang="de-DE" sz="3600" dirty="0">
              <a:solidFill>
                <a:srgbClr val="2F607E"/>
              </a:solidFill>
              <a:latin typeface="Arial Italic"/>
              <a:cs typeface="Arial Italic"/>
            </a:endParaRPr>
          </a:p>
        </p:txBody>
      </p:sp>
      <p:pic>
        <p:nvPicPr>
          <p:cNvPr id="3" name="Bild 2" descr="KU_praes_vorlage_Philosophi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88989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KU_praes_vorlage_Logo-Philosophi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Bild 1" descr="KU_praes_vorlage_Logo-Philosophi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Inhaltsplatzhalter 2"/>
          <p:cNvSpPr>
            <a:spLocks noGrp="1"/>
          </p:cNvSpPr>
          <p:nvPr>
            <p:ph idx="4294967295"/>
          </p:nvPr>
        </p:nvSpPr>
        <p:spPr>
          <a:xfrm>
            <a:off x="457200" y="2875935"/>
            <a:ext cx="3879669" cy="2818581"/>
          </a:xfrm>
          <a:prstGeom prst="rect">
            <a:avLst/>
          </a:prstGeom>
        </p:spPr>
        <p:txBody>
          <a:bodyPr/>
          <a:lstStyle/>
          <a:p>
            <a:pPr marL="0" indent="0">
              <a:lnSpc>
                <a:spcPct val="120000"/>
              </a:lnSpc>
              <a:spcBef>
                <a:spcPct val="15000"/>
              </a:spcBef>
              <a:buSzPct val="125000"/>
              <a:buNone/>
            </a:pPr>
            <a:r>
              <a:rPr lang="en-US" sz="1800" dirty="0">
                <a:solidFill>
                  <a:srgbClr val="2F607E"/>
                </a:solidFill>
                <a:cs typeface="Arial Italic"/>
              </a:rPr>
              <a:t>The Faculty of Philosophy at the </a:t>
            </a:r>
            <a:r>
              <a:rPr lang="en-US" sz="1800" dirty="0" smtClean="0">
                <a:solidFill>
                  <a:srgbClr val="2F607E"/>
                </a:solidFill>
                <a:cs typeface="Arial Italic"/>
              </a:rPr>
              <a:t>KU Linz </a:t>
            </a:r>
            <a:r>
              <a:rPr lang="en-US" sz="1800" dirty="0">
                <a:solidFill>
                  <a:srgbClr val="2F607E"/>
                </a:solidFill>
                <a:cs typeface="Arial Italic"/>
              </a:rPr>
              <a:t>has three chairs</a:t>
            </a:r>
            <a:r>
              <a:rPr lang="en-US" sz="1800" dirty="0" smtClean="0">
                <a:solidFill>
                  <a:srgbClr val="2F607E"/>
                </a:solidFill>
                <a:cs typeface="Arial Italic"/>
              </a:rPr>
              <a:t>:</a:t>
            </a:r>
          </a:p>
          <a:p>
            <a:pPr marL="0" indent="0">
              <a:lnSpc>
                <a:spcPct val="120000"/>
              </a:lnSpc>
              <a:spcBef>
                <a:spcPct val="15000"/>
              </a:spcBef>
              <a:buSzPct val="125000"/>
              <a:buNone/>
            </a:pPr>
            <a:endParaRPr lang="en-US" sz="1800" dirty="0">
              <a:solidFill>
                <a:srgbClr val="2F607E"/>
              </a:solidFill>
              <a:cs typeface="Arial Italic"/>
            </a:endParaRPr>
          </a:p>
          <a:p>
            <a:pPr>
              <a:lnSpc>
                <a:spcPct val="120000"/>
              </a:lnSpc>
              <a:spcBef>
                <a:spcPct val="15000"/>
              </a:spcBef>
              <a:buSzPct val="125000"/>
            </a:pPr>
            <a:r>
              <a:rPr lang="en-US" sz="1800" dirty="0">
                <a:solidFill>
                  <a:srgbClr val="2F607E"/>
                </a:solidFill>
                <a:cs typeface="Arial Italic"/>
              </a:rPr>
              <a:t>Theoretical </a:t>
            </a:r>
            <a:r>
              <a:rPr lang="en-US" sz="1800" dirty="0" smtClean="0">
                <a:solidFill>
                  <a:srgbClr val="2F607E"/>
                </a:solidFill>
                <a:cs typeface="Arial Italic"/>
              </a:rPr>
              <a:t>Philosophy</a:t>
            </a:r>
          </a:p>
          <a:p>
            <a:pPr>
              <a:lnSpc>
                <a:spcPct val="120000"/>
              </a:lnSpc>
              <a:spcBef>
                <a:spcPct val="15000"/>
              </a:spcBef>
              <a:buSzPct val="125000"/>
            </a:pPr>
            <a:r>
              <a:rPr lang="en-US" sz="1800" dirty="0" smtClean="0">
                <a:solidFill>
                  <a:srgbClr val="2F607E"/>
                </a:solidFill>
                <a:cs typeface="Arial Italic"/>
              </a:rPr>
              <a:t>History </a:t>
            </a:r>
            <a:r>
              <a:rPr lang="en-US" sz="1800" dirty="0">
                <a:solidFill>
                  <a:srgbClr val="2F607E"/>
                </a:solidFill>
                <a:cs typeface="Arial Italic"/>
              </a:rPr>
              <a:t>of Philosophy </a:t>
            </a:r>
            <a:endParaRPr lang="en-US" sz="1800" dirty="0" smtClean="0">
              <a:solidFill>
                <a:srgbClr val="2F607E"/>
              </a:solidFill>
              <a:cs typeface="Arial Italic"/>
            </a:endParaRPr>
          </a:p>
          <a:p>
            <a:pPr>
              <a:lnSpc>
                <a:spcPct val="120000"/>
              </a:lnSpc>
              <a:spcBef>
                <a:spcPct val="15000"/>
              </a:spcBef>
              <a:buSzPct val="125000"/>
            </a:pPr>
            <a:r>
              <a:rPr lang="en-US" sz="1800" dirty="0" smtClean="0">
                <a:solidFill>
                  <a:srgbClr val="2F607E"/>
                </a:solidFill>
                <a:cs typeface="Arial Italic"/>
              </a:rPr>
              <a:t>Practical Philosophy/Ethics</a:t>
            </a:r>
            <a:endParaRPr lang="de-DE" sz="1800" dirty="0">
              <a:solidFill>
                <a:srgbClr val="2F607E"/>
              </a:solidFill>
              <a:cs typeface="Arial Italic"/>
            </a:endParaRPr>
          </a:p>
        </p:txBody>
      </p:sp>
      <p:sp>
        <p:nvSpPr>
          <p:cNvPr id="6" name="Titel 1"/>
          <p:cNvSpPr txBox="1">
            <a:spLocks/>
          </p:cNvSpPr>
          <p:nvPr/>
        </p:nvSpPr>
        <p:spPr>
          <a:xfrm>
            <a:off x="457200" y="1696064"/>
            <a:ext cx="8229600" cy="87670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3600" dirty="0" err="1" smtClean="0">
                <a:solidFill>
                  <a:srgbClr val="2F607E"/>
                </a:solidFill>
                <a:cs typeface="Arial Italic"/>
              </a:rPr>
              <a:t>Philosophy</a:t>
            </a:r>
            <a:endParaRPr lang="de-DE" sz="3600" dirty="0">
              <a:solidFill>
                <a:srgbClr val="2F607E"/>
              </a:solidFill>
              <a:cs typeface="Arial Italic"/>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4068" y="2751207"/>
            <a:ext cx="3831771" cy="3386088"/>
          </a:xfrm>
          <a:prstGeom prst="rect">
            <a:avLst/>
          </a:prstGeom>
        </p:spPr>
      </p:pic>
    </p:spTree>
    <p:extLst>
      <p:ext uri="{BB962C8B-B14F-4D97-AF65-F5344CB8AC3E}">
        <p14:creationId xmlns:p14="http://schemas.microsoft.com/office/powerpoint/2010/main" val="18630081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KU_praes_vorlage_Logo-Philosophi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Inhaltsplatzhalter 1"/>
          <p:cNvSpPr>
            <a:spLocks noGrp="1"/>
          </p:cNvSpPr>
          <p:nvPr>
            <p:ph sz="half" idx="4294967295"/>
          </p:nvPr>
        </p:nvSpPr>
        <p:spPr>
          <a:xfrm>
            <a:off x="457200" y="2548193"/>
            <a:ext cx="8146026" cy="3539613"/>
          </a:xfrm>
          <a:prstGeom prst="rect">
            <a:avLst/>
          </a:prstGeom>
        </p:spPr>
        <p:txBody>
          <a:bodyPr/>
          <a:lstStyle/>
          <a:p>
            <a:pPr>
              <a:lnSpc>
                <a:spcPct val="120000"/>
              </a:lnSpc>
              <a:spcBef>
                <a:spcPct val="30000"/>
              </a:spcBef>
              <a:buSzPct val="125000"/>
            </a:pPr>
            <a:endParaRPr lang="de-DE" sz="1800" dirty="0">
              <a:solidFill>
                <a:srgbClr val="2F607E"/>
              </a:solidFill>
              <a:latin typeface="Arial Italic"/>
              <a:cs typeface="Arial Italic"/>
            </a:endParaRPr>
          </a:p>
          <a:p>
            <a:r>
              <a:rPr lang="de-DE" sz="1800" dirty="0" smtClean="0">
                <a:solidFill>
                  <a:srgbClr val="2F607E"/>
                </a:solidFill>
              </a:rPr>
              <a:t>Bachelor</a:t>
            </a:r>
            <a:r>
              <a:rPr lang="de-DE" sz="1800" dirty="0">
                <a:solidFill>
                  <a:srgbClr val="2F607E"/>
                </a:solidFill>
              </a:rPr>
              <a:t> </a:t>
            </a:r>
            <a:r>
              <a:rPr lang="de-DE" sz="1800" b="1" dirty="0" smtClean="0">
                <a:solidFill>
                  <a:srgbClr val="2F607E"/>
                </a:solidFill>
              </a:rPr>
              <a:t>Art </a:t>
            </a:r>
            <a:r>
              <a:rPr lang="de-DE" sz="1800" b="1" dirty="0" err="1" smtClean="0">
                <a:solidFill>
                  <a:srgbClr val="2F607E"/>
                </a:solidFill>
              </a:rPr>
              <a:t>History</a:t>
            </a:r>
            <a:r>
              <a:rPr lang="de-DE" sz="1800" b="1" dirty="0" smtClean="0">
                <a:solidFill>
                  <a:srgbClr val="2F607E"/>
                </a:solidFill>
              </a:rPr>
              <a:t> </a:t>
            </a:r>
            <a:r>
              <a:rPr lang="de-DE" sz="1800" b="1" dirty="0">
                <a:solidFill>
                  <a:srgbClr val="2F607E"/>
                </a:solidFill>
              </a:rPr>
              <a:t>– </a:t>
            </a:r>
            <a:r>
              <a:rPr lang="de-DE" sz="1800" b="1" dirty="0" err="1" smtClean="0">
                <a:solidFill>
                  <a:srgbClr val="2F607E"/>
                </a:solidFill>
              </a:rPr>
              <a:t>Philosophy</a:t>
            </a:r>
            <a:r>
              <a:rPr lang="de-DE" sz="1800" dirty="0" smtClean="0">
                <a:solidFill>
                  <a:srgbClr val="2F607E"/>
                </a:solidFill>
              </a:rPr>
              <a:t> (BA </a:t>
            </a:r>
            <a:r>
              <a:rPr lang="de-DE" sz="1800" dirty="0">
                <a:solidFill>
                  <a:srgbClr val="2F607E"/>
                </a:solidFill>
              </a:rPr>
              <a:t>/ 6 </a:t>
            </a:r>
            <a:r>
              <a:rPr lang="de-DE" sz="1800" dirty="0" smtClean="0">
                <a:solidFill>
                  <a:srgbClr val="2F607E"/>
                </a:solidFill>
              </a:rPr>
              <a:t>Sem</a:t>
            </a:r>
            <a:r>
              <a:rPr lang="de-DE" sz="1800" dirty="0">
                <a:solidFill>
                  <a:srgbClr val="2F607E"/>
                </a:solidFill>
              </a:rPr>
              <a:t>)</a:t>
            </a:r>
            <a:endParaRPr lang="de-DE" sz="1800" dirty="0" smtClean="0">
              <a:solidFill>
                <a:srgbClr val="2F607E"/>
              </a:solidFill>
            </a:endParaRPr>
          </a:p>
          <a:p>
            <a:pPr>
              <a:tabLst>
                <a:tab pos="355600" algn="l"/>
              </a:tabLst>
            </a:pPr>
            <a:r>
              <a:rPr lang="de-DE" sz="1800" dirty="0" smtClean="0">
                <a:solidFill>
                  <a:srgbClr val="2F607E"/>
                </a:solidFill>
              </a:rPr>
              <a:t>Master</a:t>
            </a:r>
            <a:r>
              <a:rPr lang="de-DE" sz="1800" dirty="0">
                <a:solidFill>
                  <a:srgbClr val="2F607E"/>
                </a:solidFill>
              </a:rPr>
              <a:t> </a:t>
            </a:r>
            <a:r>
              <a:rPr lang="de-DE" sz="1800" b="1" dirty="0" smtClean="0">
                <a:solidFill>
                  <a:srgbClr val="2F607E"/>
                </a:solidFill>
              </a:rPr>
              <a:t>Art </a:t>
            </a:r>
            <a:r>
              <a:rPr lang="de-DE" sz="1800" b="1" dirty="0" err="1" smtClean="0">
                <a:solidFill>
                  <a:srgbClr val="2F607E"/>
                </a:solidFill>
              </a:rPr>
              <a:t>History</a:t>
            </a:r>
            <a:r>
              <a:rPr lang="de-DE" sz="1800" b="1" dirty="0" smtClean="0">
                <a:solidFill>
                  <a:srgbClr val="2F607E"/>
                </a:solidFill>
              </a:rPr>
              <a:t> </a:t>
            </a:r>
            <a:r>
              <a:rPr lang="de-DE" sz="1800" b="1" dirty="0">
                <a:solidFill>
                  <a:srgbClr val="2F607E"/>
                </a:solidFill>
              </a:rPr>
              <a:t>– </a:t>
            </a:r>
            <a:r>
              <a:rPr lang="de-DE" sz="1800" b="1" dirty="0" err="1">
                <a:solidFill>
                  <a:srgbClr val="2F607E"/>
                </a:solidFill>
              </a:rPr>
              <a:t>Philosophy</a:t>
            </a:r>
            <a:r>
              <a:rPr lang="de-DE" sz="1800" b="1" dirty="0">
                <a:solidFill>
                  <a:srgbClr val="2F607E"/>
                </a:solidFill>
              </a:rPr>
              <a:t> </a:t>
            </a:r>
            <a:r>
              <a:rPr lang="de-DE" sz="1800" dirty="0" smtClean="0">
                <a:solidFill>
                  <a:srgbClr val="2F607E"/>
                </a:solidFill>
              </a:rPr>
              <a:t>(MA / 4 Sem) </a:t>
            </a:r>
          </a:p>
          <a:p>
            <a:r>
              <a:rPr lang="de-AT" sz="1800" dirty="0" smtClean="0">
                <a:solidFill>
                  <a:srgbClr val="2F607E"/>
                </a:solidFill>
              </a:rPr>
              <a:t>Master</a:t>
            </a:r>
            <a:r>
              <a:rPr lang="de-AT" sz="1800" dirty="0">
                <a:solidFill>
                  <a:srgbClr val="2F607E"/>
                </a:solidFill>
              </a:rPr>
              <a:t> </a:t>
            </a:r>
            <a:r>
              <a:rPr lang="de-DE" sz="1800" b="1" dirty="0" err="1" smtClean="0">
                <a:solidFill>
                  <a:srgbClr val="2F607E"/>
                </a:solidFill>
              </a:rPr>
              <a:t>Philosophy</a:t>
            </a:r>
            <a:r>
              <a:rPr lang="de-DE" sz="1800" dirty="0" smtClean="0">
                <a:solidFill>
                  <a:srgbClr val="2F607E"/>
                </a:solidFill>
              </a:rPr>
              <a:t> </a:t>
            </a:r>
            <a:r>
              <a:rPr lang="de-DE" sz="1800" dirty="0">
                <a:solidFill>
                  <a:srgbClr val="2F607E"/>
                </a:solidFill>
              </a:rPr>
              <a:t>(</a:t>
            </a:r>
            <a:r>
              <a:rPr lang="de-DE" sz="1800" dirty="0" err="1">
                <a:solidFill>
                  <a:srgbClr val="2F607E"/>
                </a:solidFill>
              </a:rPr>
              <a:t>M.phil</a:t>
            </a:r>
            <a:r>
              <a:rPr lang="de-DE" sz="1800" dirty="0">
                <a:solidFill>
                  <a:srgbClr val="2F607E"/>
                </a:solidFill>
              </a:rPr>
              <a:t>. / 4 Sem)</a:t>
            </a:r>
          </a:p>
          <a:p>
            <a:r>
              <a:rPr lang="de-DE" sz="1800" dirty="0" err="1" smtClean="0">
                <a:solidFill>
                  <a:srgbClr val="2F607E"/>
                </a:solidFill>
              </a:rPr>
              <a:t>PhD</a:t>
            </a:r>
            <a:r>
              <a:rPr lang="de-DE" sz="1800" dirty="0" smtClean="0">
                <a:solidFill>
                  <a:srgbClr val="2F607E"/>
                </a:solidFill>
              </a:rPr>
              <a:t> </a:t>
            </a:r>
            <a:r>
              <a:rPr lang="de-DE" sz="1800" b="1" dirty="0" smtClean="0">
                <a:solidFill>
                  <a:srgbClr val="2F607E"/>
                </a:solidFill>
              </a:rPr>
              <a:t>Art </a:t>
            </a:r>
            <a:r>
              <a:rPr lang="de-DE" sz="1800" b="1" dirty="0" err="1" smtClean="0">
                <a:solidFill>
                  <a:srgbClr val="2F607E"/>
                </a:solidFill>
              </a:rPr>
              <a:t>History</a:t>
            </a:r>
            <a:r>
              <a:rPr lang="de-DE" sz="1800" b="1" dirty="0" smtClean="0">
                <a:solidFill>
                  <a:srgbClr val="2F607E"/>
                </a:solidFill>
              </a:rPr>
              <a:t> </a:t>
            </a:r>
            <a:r>
              <a:rPr lang="de-DE" sz="1800" b="1" dirty="0">
                <a:solidFill>
                  <a:srgbClr val="2F607E"/>
                </a:solidFill>
              </a:rPr>
              <a:t>– </a:t>
            </a:r>
            <a:r>
              <a:rPr lang="de-DE" sz="1800" b="1" dirty="0" err="1">
                <a:solidFill>
                  <a:srgbClr val="2F607E"/>
                </a:solidFill>
              </a:rPr>
              <a:t>Philosophy</a:t>
            </a:r>
            <a:r>
              <a:rPr lang="de-DE" sz="1800" b="1" dirty="0">
                <a:solidFill>
                  <a:srgbClr val="2F607E"/>
                </a:solidFill>
              </a:rPr>
              <a:t> </a:t>
            </a:r>
            <a:r>
              <a:rPr lang="de-DE" sz="1800" dirty="0" smtClean="0">
                <a:solidFill>
                  <a:srgbClr val="2F607E"/>
                </a:solidFill>
              </a:rPr>
              <a:t>(</a:t>
            </a:r>
            <a:r>
              <a:rPr lang="de-DE" sz="1800" dirty="0" err="1" smtClean="0">
                <a:solidFill>
                  <a:srgbClr val="2F607E"/>
                </a:solidFill>
              </a:rPr>
              <a:t>Dr.phil</a:t>
            </a:r>
            <a:r>
              <a:rPr lang="de-DE" sz="1800" dirty="0" smtClean="0">
                <a:solidFill>
                  <a:srgbClr val="2F607E"/>
                </a:solidFill>
              </a:rPr>
              <a:t>. / 6 Sem)</a:t>
            </a:r>
          </a:p>
          <a:p>
            <a:r>
              <a:rPr lang="en-US" sz="1800" b="1" dirty="0">
                <a:solidFill>
                  <a:srgbClr val="2F607E"/>
                </a:solidFill>
                <a:cs typeface="Arial Italic"/>
              </a:rPr>
              <a:t>Teaching Degree for Secondary Schools </a:t>
            </a:r>
            <a:r>
              <a:rPr lang="de-AT" sz="1800" b="1" dirty="0" smtClean="0">
                <a:solidFill>
                  <a:srgbClr val="2F607E"/>
                </a:solidFill>
                <a:cs typeface="Arial Italic"/>
              </a:rPr>
              <a:t> </a:t>
            </a:r>
            <a:r>
              <a:rPr lang="de-AT" sz="1800" dirty="0">
                <a:solidFill>
                  <a:srgbClr val="2F607E"/>
                </a:solidFill>
                <a:cs typeface="Arial Italic"/>
              </a:rPr>
              <a:t>(</a:t>
            </a:r>
            <a:r>
              <a:rPr lang="de-AT" sz="1800" dirty="0" err="1">
                <a:solidFill>
                  <a:srgbClr val="2F607E"/>
                </a:solidFill>
                <a:cs typeface="Arial Italic"/>
              </a:rPr>
              <a:t>BEd</a:t>
            </a:r>
            <a:r>
              <a:rPr lang="de-AT" sz="1800" dirty="0">
                <a:solidFill>
                  <a:srgbClr val="2F607E"/>
                </a:solidFill>
                <a:cs typeface="Arial Italic"/>
              </a:rPr>
              <a:t> / 8 Sem)</a:t>
            </a:r>
            <a:br>
              <a:rPr lang="de-AT" sz="1800" dirty="0">
                <a:solidFill>
                  <a:srgbClr val="2F607E"/>
                </a:solidFill>
                <a:cs typeface="Arial Italic"/>
              </a:rPr>
            </a:br>
            <a:r>
              <a:rPr lang="de-DE" sz="1800" dirty="0" err="1" smtClean="0">
                <a:solidFill>
                  <a:srgbClr val="2F607E"/>
                </a:solidFill>
                <a:cs typeface="Arial Italic"/>
              </a:rPr>
              <a:t>Subjects</a:t>
            </a:r>
            <a:r>
              <a:rPr lang="de-DE" sz="1800" dirty="0" smtClean="0">
                <a:solidFill>
                  <a:srgbClr val="2F607E"/>
                </a:solidFill>
                <a:cs typeface="Arial Italic"/>
              </a:rPr>
              <a:t> </a:t>
            </a:r>
            <a:r>
              <a:rPr lang="de-DE" sz="1800" dirty="0" err="1" smtClean="0">
                <a:solidFill>
                  <a:srgbClr val="2F607E"/>
                </a:solidFill>
                <a:cs typeface="Arial Italic"/>
              </a:rPr>
              <a:t>Psychology</a:t>
            </a:r>
            <a:r>
              <a:rPr lang="de-DE" sz="1800" dirty="0" smtClean="0">
                <a:solidFill>
                  <a:srgbClr val="2F607E"/>
                </a:solidFill>
                <a:cs typeface="Arial Italic"/>
              </a:rPr>
              <a:t> und </a:t>
            </a:r>
            <a:r>
              <a:rPr lang="de-DE" sz="1800" dirty="0" err="1" smtClean="0">
                <a:solidFill>
                  <a:srgbClr val="2F607E"/>
                </a:solidFill>
                <a:cs typeface="Arial Italic"/>
              </a:rPr>
              <a:t>Philosophy</a:t>
            </a:r>
            <a:r>
              <a:rPr lang="de-DE" sz="1800" dirty="0">
                <a:solidFill>
                  <a:srgbClr val="2F607E"/>
                </a:solidFill>
                <a:cs typeface="Arial Italic"/>
              </a:rPr>
              <a:t/>
            </a:r>
            <a:br>
              <a:rPr lang="de-DE" sz="1800" dirty="0">
                <a:solidFill>
                  <a:srgbClr val="2F607E"/>
                </a:solidFill>
                <a:cs typeface="Arial Italic"/>
              </a:rPr>
            </a:br>
            <a:endParaRPr lang="de-DE" dirty="0" smtClean="0">
              <a:solidFill>
                <a:srgbClr val="2F607E"/>
              </a:solidFill>
            </a:endParaRPr>
          </a:p>
          <a:p>
            <a:pPr marL="0" indent="0">
              <a:buNone/>
            </a:pPr>
            <a:endParaRPr lang="de-DE" dirty="0">
              <a:solidFill>
                <a:srgbClr val="2F607E"/>
              </a:solidFill>
            </a:endParaRPr>
          </a:p>
        </p:txBody>
      </p:sp>
      <p:sp>
        <p:nvSpPr>
          <p:cNvPr id="4" name="Titel 1"/>
          <p:cNvSpPr txBox="1">
            <a:spLocks/>
          </p:cNvSpPr>
          <p:nvPr/>
        </p:nvSpPr>
        <p:spPr>
          <a:xfrm>
            <a:off x="457200" y="1638709"/>
            <a:ext cx="8229600" cy="74561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3600" dirty="0" smtClean="0">
                <a:solidFill>
                  <a:srgbClr val="2F607E"/>
                </a:solidFill>
                <a:cs typeface="Arial Italic"/>
              </a:rPr>
              <a:t>Studies</a:t>
            </a:r>
            <a:endParaRPr lang="de-DE" sz="3600" dirty="0">
              <a:solidFill>
                <a:srgbClr val="2F607E"/>
              </a:solidFill>
              <a:cs typeface="Arial Italic"/>
            </a:endParaRPr>
          </a:p>
        </p:txBody>
      </p:sp>
    </p:spTree>
    <p:extLst>
      <p:ext uri="{BB962C8B-B14F-4D97-AF65-F5344CB8AC3E}">
        <p14:creationId xmlns:p14="http://schemas.microsoft.com/office/powerpoint/2010/main" val="31281941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KU_praes_vorlage_Kunstwissenschaf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168445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KU_praes_vorlage_Logo-Kunstwissenschaf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Inhaltsplatzhalter 1"/>
          <p:cNvSpPr>
            <a:spLocks noGrp="1"/>
          </p:cNvSpPr>
          <p:nvPr>
            <p:ph sz="half" idx="4294967295"/>
          </p:nvPr>
        </p:nvSpPr>
        <p:spPr>
          <a:xfrm>
            <a:off x="457201" y="2760805"/>
            <a:ext cx="4432300" cy="2703461"/>
          </a:xfrm>
          <a:prstGeom prst="rect">
            <a:avLst/>
          </a:prstGeom>
        </p:spPr>
        <p:txBody>
          <a:bodyPr/>
          <a:lstStyle/>
          <a:p>
            <a:pPr>
              <a:lnSpc>
                <a:spcPct val="120000"/>
              </a:lnSpc>
              <a:spcBef>
                <a:spcPct val="30000"/>
              </a:spcBef>
              <a:buSzPct val="125000"/>
            </a:pPr>
            <a:r>
              <a:rPr lang="en-US" sz="1800" dirty="0">
                <a:solidFill>
                  <a:srgbClr val="2F607E"/>
                </a:solidFill>
                <a:cs typeface="Arial Italic"/>
              </a:rPr>
              <a:t>Focuses on modern and contemporary art and architecture from around 1800 to the 21st century</a:t>
            </a:r>
          </a:p>
          <a:p>
            <a:pPr>
              <a:lnSpc>
                <a:spcPct val="120000"/>
              </a:lnSpc>
              <a:spcBef>
                <a:spcPct val="30000"/>
              </a:spcBef>
              <a:buSzPct val="125000"/>
            </a:pPr>
            <a:r>
              <a:rPr lang="en-US" sz="1800" dirty="0">
                <a:solidFill>
                  <a:srgbClr val="2F607E"/>
                </a:solidFill>
                <a:cs typeface="Arial Italic"/>
              </a:rPr>
              <a:t> Global, transcultural and </a:t>
            </a:r>
            <a:r>
              <a:rPr lang="en-US" sz="1800" dirty="0" smtClean="0">
                <a:solidFill>
                  <a:srgbClr val="2F607E"/>
                </a:solidFill>
                <a:cs typeface="Arial Italic"/>
              </a:rPr>
              <a:t>trans-religious </a:t>
            </a:r>
            <a:r>
              <a:rPr lang="en-US" sz="1800" dirty="0">
                <a:solidFill>
                  <a:srgbClr val="2F607E"/>
                </a:solidFill>
                <a:cs typeface="Arial Italic"/>
              </a:rPr>
              <a:t>perspectives</a:t>
            </a:r>
          </a:p>
          <a:p>
            <a:pPr>
              <a:lnSpc>
                <a:spcPct val="120000"/>
              </a:lnSpc>
              <a:spcBef>
                <a:spcPct val="30000"/>
              </a:spcBef>
              <a:buSzPct val="125000"/>
            </a:pPr>
            <a:r>
              <a:rPr lang="en-US" sz="1800" dirty="0">
                <a:solidFill>
                  <a:srgbClr val="2F607E"/>
                </a:solidFill>
                <a:cs typeface="Arial Italic"/>
              </a:rPr>
              <a:t>Contemporary Arts, Media and Technology</a:t>
            </a:r>
          </a:p>
          <a:p>
            <a:pPr>
              <a:lnSpc>
                <a:spcPct val="120000"/>
              </a:lnSpc>
              <a:spcBef>
                <a:spcPct val="30000"/>
              </a:spcBef>
              <a:buSzPct val="125000"/>
            </a:pPr>
            <a:endParaRPr lang="de-DE" sz="1800" dirty="0">
              <a:solidFill>
                <a:srgbClr val="2F607E"/>
              </a:solidFill>
            </a:endParaRPr>
          </a:p>
        </p:txBody>
      </p:sp>
      <p:sp>
        <p:nvSpPr>
          <p:cNvPr id="4" name="Titel 1"/>
          <p:cNvSpPr txBox="1">
            <a:spLocks/>
          </p:cNvSpPr>
          <p:nvPr/>
        </p:nvSpPr>
        <p:spPr>
          <a:xfrm>
            <a:off x="457200" y="1613719"/>
            <a:ext cx="8229600" cy="63909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3600" dirty="0" smtClean="0">
                <a:solidFill>
                  <a:srgbClr val="2F607E"/>
                </a:solidFill>
                <a:cs typeface="Arial Italic"/>
              </a:rPr>
              <a:t>Art </a:t>
            </a:r>
            <a:r>
              <a:rPr lang="de-DE" sz="3600" dirty="0" err="1" smtClean="0">
                <a:solidFill>
                  <a:srgbClr val="2F607E"/>
                </a:solidFill>
                <a:cs typeface="Arial Italic"/>
              </a:rPr>
              <a:t>History</a:t>
            </a:r>
            <a:endParaRPr lang="de-DE" sz="3600" dirty="0">
              <a:solidFill>
                <a:srgbClr val="2F607E"/>
              </a:solidFill>
              <a:cs typeface="Arial Italic"/>
            </a:endParaRPr>
          </a:p>
        </p:txBody>
      </p:sp>
      <p:pic>
        <p:nvPicPr>
          <p:cNvPr id="5" name="Picture 12" descr="HELIO"/>
          <p:cNvPicPr>
            <a:picLocks noChangeAspect="1" noChangeArrowheads="1"/>
          </p:cNvPicPr>
          <p:nvPr/>
        </p:nvPicPr>
        <p:blipFill rotWithShape="1">
          <a:blip r:embed="rId3">
            <a:extLst>
              <a:ext uri="{28A0092B-C50C-407E-A947-70E740481C1C}">
                <a14:useLocalDpi xmlns:a14="http://schemas.microsoft.com/office/drawing/2010/main" val="0"/>
              </a:ext>
            </a:extLst>
          </a:blip>
          <a:srcRect r="34676"/>
          <a:stretch/>
        </p:blipFill>
        <p:spPr bwMode="auto">
          <a:xfrm>
            <a:off x="5659920" y="2584337"/>
            <a:ext cx="3026880" cy="3473904"/>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0586897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KU_praes_vorlage_Logo-Kunstwissenschaf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Inhaltsplatzhalter 1"/>
          <p:cNvSpPr>
            <a:spLocks noGrp="1"/>
          </p:cNvSpPr>
          <p:nvPr>
            <p:ph sz="half" idx="4294967295"/>
          </p:nvPr>
        </p:nvSpPr>
        <p:spPr>
          <a:xfrm>
            <a:off x="457199" y="2563662"/>
            <a:ext cx="6997338" cy="3562502"/>
          </a:xfrm>
          <a:prstGeom prst="rect">
            <a:avLst/>
          </a:prstGeom>
        </p:spPr>
        <p:txBody>
          <a:bodyPr/>
          <a:lstStyle/>
          <a:p>
            <a:pPr>
              <a:lnSpc>
                <a:spcPct val="120000"/>
              </a:lnSpc>
              <a:spcBef>
                <a:spcPct val="30000"/>
              </a:spcBef>
              <a:buSzPct val="125000"/>
            </a:pPr>
            <a:r>
              <a:rPr lang="de-DE" sz="1800" dirty="0">
                <a:solidFill>
                  <a:srgbClr val="2F607E"/>
                </a:solidFill>
                <a:cs typeface="Arial Italic"/>
              </a:rPr>
              <a:t>Bachelor </a:t>
            </a:r>
            <a:r>
              <a:rPr lang="de-DE" sz="1800" b="1" dirty="0">
                <a:solidFill>
                  <a:srgbClr val="2F607E"/>
                </a:solidFill>
                <a:cs typeface="Arial Italic"/>
              </a:rPr>
              <a:t>Arts </a:t>
            </a:r>
            <a:r>
              <a:rPr lang="de-DE" sz="1800" b="1" dirty="0" err="1" smtClean="0">
                <a:solidFill>
                  <a:srgbClr val="2F607E"/>
                </a:solidFill>
                <a:cs typeface="Arial Italic"/>
              </a:rPr>
              <a:t>History</a:t>
            </a:r>
            <a:r>
              <a:rPr lang="de-DE" sz="1800" b="1" dirty="0" smtClean="0">
                <a:solidFill>
                  <a:srgbClr val="2F607E"/>
                </a:solidFill>
                <a:cs typeface="Arial Italic"/>
              </a:rPr>
              <a:t> </a:t>
            </a:r>
            <a:r>
              <a:rPr lang="de-DE" sz="1800" b="1" dirty="0">
                <a:solidFill>
                  <a:srgbClr val="2F607E"/>
                </a:solidFill>
                <a:cs typeface="Arial Italic"/>
              </a:rPr>
              <a:t>– </a:t>
            </a:r>
            <a:r>
              <a:rPr lang="de-DE" sz="1800" b="1" dirty="0" err="1">
                <a:solidFill>
                  <a:srgbClr val="2F607E"/>
                </a:solidFill>
                <a:cs typeface="Arial Italic"/>
              </a:rPr>
              <a:t>Philosophy</a:t>
            </a:r>
            <a:r>
              <a:rPr lang="de-DE" sz="1800" b="1" dirty="0">
                <a:solidFill>
                  <a:srgbClr val="2F607E"/>
                </a:solidFill>
                <a:cs typeface="Arial Italic"/>
              </a:rPr>
              <a:t> </a:t>
            </a:r>
            <a:r>
              <a:rPr lang="de-DE" sz="1800" dirty="0">
                <a:solidFill>
                  <a:srgbClr val="2F607E"/>
                </a:solidFill>
                <a:cs typeface="Arial Italic"/>
              </a:rPr>
              <a:t>(BA / 6 Sem)</a:t>
            </a:r>
          </a:p>
          <a:p>
            <a:pPr>
              <a:lnSpc>
                <a:spcPct val="120000"/>
              </a:lnSpc>
              <a:spcBef>
                <a:spcPct val="30000"/>
              </a:spcBef>
              <a:buSzPct val="125000"/>
            </a:pPr>
            <a:r>
              <a:rPr lang="de-DE" sz="1800" dirty="0">
                <a:solidFill>
                  <a:srgbClr val="2F607E"/>
                </a:solidFill>
                <a:cs typeface="Arial Italic"/>
              </a:rPr>
              <a:t>Master </a:t>
            </a:r>
            <a:r>
              <a:rPr lang="de-DE" sz="1800" b="1" dirty="0">
                <a:solidFill>
                  <a:srgbClr val="2F607E"/>
                </a:solidFill>
                <a:cs typeface="Arial Italic"/>
              </a:rPr>
              <a:t>Arts </a:t>
            </a:r>
            <a:r>
              <a:rPr lang="de-DE" sz="1800" b="1" dirty="0" err="1" smtClean="0">
                <a:solidFill>
                  <a:srgbClr val="2F607E"/>
                </a:solidFill>
                <a:cs typeface="Arial Italic"/>
              </a:rPr>
              <a:t>History</a:t>
            </a:r>
            <a:r>
              <a:rPr lang="de-DE" sz="1800" b="1" dirty="0" smtClean="0">
                <a:solidFill>
                  <a:srgbClr val="2F607E"/>
                </a:solidFill>
                <a:cs typeface="Arial Italic"/>
              </a:rPr>
              <a:t> </a:t>
            </a:r>
            <a:r>
              <a:rPr lang="de-DE" sz="1800" b="1" dirty="0">
                <a:solidFill>
                  <a:srgbClr val="2F607E"/>
                </a:solidFill>
                <a:cs typeface="Arial Italic"/>
              </a:rPr>
              <a:t>– </a:t>
            </a:r>
            <a:r>
              <a:rPr lang="de-DE" sz="1800" b="1" dirty="0" err="1">
                <a:solidFill>
                  <a:srgbClr val="2F607E"/>
                </a:solidFill>
                <a:cs typeface="Arial Italic"/>
              </a:rPr>
              <a:t>Philosophy</a:t>
            </a:r>
            <a:r>
              <a:rPr lang="de-DE" sz="1800" b="1" dirty="0">
                <a:solidFill>
                  <a:srgbClr val="2F607E"/>
                </a:solidFill>
                <a:cs typeface="Arial Italic"/>
              </a:rPr>
              <a:t> </a:t>
            </a:r>
            <a:r>
              <a:rPr lang="de-DE" sz="1800" dirty="0">
                <a:solidFill>
                  <a:srgbClr val="2F607E"/>
                </a:solidFill>
                <a:cs typeface="Arial Italic"/>
              </a:rPr>
              <a:t>(MA / 4 Sem) </a:t>
            </a:r>
          </a:p>
          <a:p>
            <a:pPr>
              <a:lnSpc>
                <a:spcPct val="120000"/>
              </a:lnSpc>
              <a:spcBef>
                <a:spcPct val="30000"/>
              </a:spcBef>
              <a:buSzPct val="125000"/>
            </a:pPr>
            <a:r>
              <a:rPr lang="de-DE" sz="1800" dirty="0">
                <a:solidFill>
                  <a:srgbClr val="2F607E"/>
                </a:solidFill>
                <a:cs typeface="Arial Italic"/>
              </a:rPr>
              <a:t>Master </a:t>
            </a:r>
            <a:r>
              <a:rPr lang="de-DE" sz="1800" b="1" dirty="0" err="1">
                <a:solidFill>
                  <a:srgbClr val="2F607E"/>
                </a:solidFill>
                <a:cs typeface="Arial Italic"/>
              </a:rPr>
              <a:t>Philosophy</a:t>
            </a:r>
            <a:r>
              <a:rPr lang="de-DE" sz="1800" dirty="0">
                <a:solidFill>
                  <a:srgbClr val="2F607E"/>
                </a:solidFill>
                <a:cs typeface="Arial Italic"/>
              </a:rPr>
              <a:t> (</a:t>
            </a:r>
            <a:r>
              <a:rPr lang="de-DE" sz="1800" dirty="0" err="1">
                <a:solidFill>
                  <a:srgbClr val="2F607E"/>
                </a:solidFill>
                <a:cs typeface="Arial Italic"/>
              </a:rPr>
              <a:t>M.phil</a:t>
            </a:r>
            <a:r>
              <a:rPr lang="de-DE" sz="1800" dirty="0">
                <a:solidFill>
                  <a:srgbClr val="2F607E"/>
                </a:solidFill>
                <a:cs typeface="Arial Italic"/>
              </a:rPr>
              <a:t>. / 4 Sem</a:t>
            </a:r>
            <a:r>
              <a:rPr lang="de-DE" sz="1800" dirty="0" smtClean="0">
                <a:solidFill>
                  <a:srgbClr val="2F607E"/>
                </a:solidFill>
                <a:cs typeface="Arial Italic"/>
              </a:rPr>
              <a:t>)</a:t>
            </a:r>
          </a:p>
          <a:p>
            <a:pPr>
              <a:lnSpc>
                <a:spcPct val="120000"/>
              </a:lnSpc>
              <a:spcBef>
                <a:spcPct val="30000"/>
              </a:spcBef>
              <a:buSzPct val="125000"/>
            </a:pPr>
            <a:r>
              <a:rPr lang="de-DE" sz="1800" dirty="0" smtClean="0">
                <a:solidFill>
                  <a:srgbClr val="2F607E"/>
                </a:solidFill>
                <a:cs typeface="Arial Italic"/>
              </a:rPr>
              <a:t>Master </a:t>
            </a:r>
            <a:r>
              <a:rPr lang="de-DE" sz="1800" b="1" dirty="0" smtClean="0">
                <a:solidFill>
                  <a:srgbClr val="2F607E"/>
                </a:solidFill>
                <a:cs typeface="Arial Italic"/>
              </a:rPr>
              <a:t>Arts </a:t>
            </a:r>
            <a:r>
              <a:rPr lang="de-DE" sz="1800" b="1" dirty="0" err="1" smtClean="0">
                <a:solidFill>
                  <a:srgbClr val="2F607E"/>
                </a:solidFill>
                <a:cs typeface="Arial Italic"/>
              </a:rPr>
              <a:t>History</a:t>
            </a:r>
            <a:r>
              <a:rPr lang="de-DE" sz="1800" b="1" dirty="0" smtClean="0">
                <a:solidFill>
                  <a:srgbClr val="2F607E"/>
                </a:solidFill>
                <a:cs typeface="Arial Italic"/>
              </a:rPr>
              <a:t> </a:t>
            </a:r>
            <a:r>
              <a:rPr lang="de-DE" sz="1800" dirty="0" smtClean="0">
                <a:solidFill>
                  <a:srgbClr val="2F607E"/>
                </a:solidFill>
                <a:cs typeface="Arial Italic"/>
              </a:rPr>
              <a:t>(MA / 4 Sem)</a:t>
            </a:r>
            <a:endParaRPr lang="de-DE" sz="1800" dirty="0">
              <a:solidFill>
                <a:srgbClr val="2F607E"/>
              </a:solidFill>
              <a:cs typeface="Arial Italic"/>
            </a:endParaRPr>
          </a:p>
          <a:p>
            <a:pPr>
              <a:lnSpc>
                <a:spcPct val="120000"/>
              </a:lnSpc>
              <a:spcBef>
                <a:spcPct val="30000"/>
              </a:spcBef>
              <a:buSzPct val="125000"/>
            </a:pPr>
            <a:r>
              <a:rPr lang="de-DE" sz="1800" dirty="0" err="1">
                <a:solidFill>
                  <a:srgbClr val="2F607E"/>
                </a:solidFill>
                <a:cs typeface="Arial Italic"/>
              </a:rPr>
              <a:t>PhD</a:t>
            </a:r>
            <a:r>
              <a:rPr lang="de-DE" sz="1800" dirty="0">
                <a:solidFill>
                  <a:srgbClr val="2F607E"/>
                </a:solidFill>
                <a:cs typeface="Arial Italic"/>
              </a:rPr>
              <a:t> </a:t>
            </a:r>
            <a:r>
              <a:rPr lang="de-DE" sz="1800" b="1" dirty="0">
                <a:solidFill>
                  <a:srgbClr val="2F607E"/>
                </a:solidFill>
                <a:cs typeface="Arial Italic"/>
              </a:rPr>
              <a:t>Arts </a:t>
            </a:r>
            <a:r>
              <a:rPr lang="de-DE" sz="1800" b="1" dirty="0" err="1" smtClean="0">
                <a:solidFill>
                  <a:srgbClr val="2F607E"/>
                </a:solidFill>
                <a:cs typeface="Arial Italic"/>
              </a:rPr>
              <a:t>History</a:t>
            </a:r>
            <a:r>
              <a:rPr lang="de-DE" sz="1800" b="1" dirty="0" smtClean="0">
                <a:solidFill>
                  <a:srgbClr val="2F607E"/>
                </a:solidFill>
                <a:cs typeface="Arial Italic"/>
              </a:rPr>
              <a:t> </a:t>
            </a:r>
            <a:r>
              <a:rPr lang="de-DE" sz="1800" b="1" dirty="0">
                <a:solidFill>
                  <a:srgbClr val="2F607E"/>
                </a:solidFill>
                <a:cs typeface="Arial Italic"/>
              </a:rPr>
              <a:t>– </a:t>
            </a:r>
            <a:r>
              <a:rPr lang="de-DE" sz="1800" b="1" dirty="0" err="1">
                <a:solidFill>
                  <a:srgbClr val="2F607E"/>
                </a:solidFill>
                <a:cs typeface="Arial Italic"/>
              </a:rPr>
              <a:t>Philosophy</a:t>
            </a:r>
            <a:r>
              <a:rPr lang="de-DE" sz="1800" b="1" dirty="0">
                <a:solidFill>
                  <a:srgbClr val="2F607E"/>
                </a:solidFill>
                <a:cs typeface="Arial Italic"/>
              </a:rPr>
              <a:t> </a:t>
            </a:r>
            <a:r>
              <a:rPr lang="de-DE" sz="1800" dirty="0">
                <a:solidFill>
                  <a:srgbClr val="2F607E"/>
                </a:solidFill>
                <a:cs typeface="Arial Italic"/>
              </a:rPr>
              <a:t>(</a:t>
            </a:r>
            <a:r>
              <a:rPr lang="de-DE" sz="1800" dirty="0" err="1">
                <a:solidFill>
                  <a:srgbClr val="2F607E"/>
                </a:solidFill>
                <a:cs typeface="Arial Italic"/>
              </a:rPr>
              <a:t>Dr.phil</a:t>
            </a:r>
            <a:r>
              <a:rPr lang="de-DE" sz="1800" dirty="0">
                <a:solidFill>
                  <a:srgbClr val="2F607E"/>
                </a:solidFill>
                <a:cs typeface="Arial Italic"/>
              </a:rPr>
              <a:t>. / 6 Sem)</a:t>
            </a:r>
          </a:p>
          <a:p>
            <a:pPr>
              <a:lnSpc>
                <a:spcPct val="120000"/>
              </a:lnSpc>
              <a:spcBef>
                <a:spcPct val="30000"/>
              </a:spcBef>
              <a:buSzPct val="125000"/>
            </a:pPr>
            <a:r>
              <a:rPr lang="de-DE" sz="1800" b="1" dirty="0">
                <a:solidFill>
                  <a:srgbClr val="2F607E"/>
                </a:solidFill>
                <a:cs typeface="Arial Italic"/>
              </a:rPr>
              <a:t>Teaching </a:t>
            </a:r>
            <a:r>
              <a:rPr lang="de-DE" sz="1800" b="1" dirty="0" err="1">
                <a:solidFill>
                  <a:srgbClr val="2F607E"/>
                </a:solidFill>
                <a:cs typeface="Arial Italic"/>
              </a:rPr>
              <a:t>Degree</a:t>
            </a:r>
            <a:r>
              <a:rPr lang="de-DE" sz="1800" b="1" dirty="0">
                <a:solidFill>
                  <a:srgbClr val="2F607E"/>
                </a:solidFill>
                <a:cs typeface="Arial Italic"/>
              </a:rPr>
              <a:t> </a:t>
            </a:r>
            <a:r>
              <a:rPr lang="de-DE" sz="1800" b="1" dirty="0" err="1">
                <a:solidFill>
                  <a:srgbClr val="2F607E"/>
                </a:solidFill>
                <a:cs typeface="Arial Italic"/>
              </a:rPr>
              <a:t>for</a:t>
            </a:r>
            <a:r>
              <a:rPr lang="de-DE" sz="1800" b="1" dirty="0">
                <a:solidFill>
                  <a:srgbClr val="2F607E"/>
                </a:solidFill>
                <a:cs typeface="Arial Italic"/>
              </a:rPr>
              <a:t> </a:t>
            </a:r>
            <a:r>
              <a:rPr lang="de-DE" sz="1800" b="1" dirty="0" err="1">
                <a:solidFill>
                  <a:srgbClr val="2F607E"/>
                </a:solidFill>
                <a:cs typeface="Arial Italic"/>
              </a:rPr>
              <a:t>Secondary</a:t>
            </a:r>
            <a:r>
              <a:rPr lang="de-DE" sz="1800" b="1" dirty="0">
                <a:solidFill>
                  <a:srgbClr val="2F607E"/>
                </a:solidFill>
                <a:cs typeface="Arial Italic"/>
              </a:rPr>
              <a:t> Schools  </a:t>
            </a:r>
            <a:r>
              <a:rPr lang="de-DE" sz="1800" dirty="0">
                <a:solidFill>
                  <a:srgbClr val="2F607E"/>
                </a:solidFill>
                <a:cs typeface="Arial Italic"/>
              </a:rPr>
              <a:t>(</a:t>
            </a:r>
            <a:r>
              <a:rPr lang="de-DE" sz="1800" dirty="0" err="1">
                <a:solidFill>
                  <a:srgbClr val="2F607E"/>
                </a:solidFill>
                <a:cs typeface="Arial Italic"/>
              </a:rPr>
              <a:t>BEd</a:t>
            </a:r>
            <a:r>
              <a:rPr lang="de-DE" sz="1800" dirty="0">
                <a:solidFill>
                  <a:srgbClr val="2F607E"/>
                </a:solidFill>
                <a:cs typeface="Arial Italic"/>
              </a:rPr>
              <a:t> / 8 Sem</a:t>
            </a:r>
            <a:r>
              <a:rPr lang="de-DE" sz="1800" dirty="0" smtClean="0">
                <a:solidFill>
                  <a:srgbClr val="2F607E"/>
                </a:solidFill>
                <a:cs typeface="Arial Italic"/>
              </a:rPr>
              <a:t>)</a:t>
            </a:r>
            <a:r>
              <a:rPr lang="de-AT" sz="1800" dirty="0">
                <a:solidFill>
                  <a:srgbClr val="2F607E"/>
                </a:solidFill>
                <a:cs typeface="Arial Italic"/>
              </a:rPr>
              <a:t/>
            </a:r>
            <a:br>
              <a:rPr lang="de-AT" sz="1800" dirty="0">
                <a:solidFill>
                  <a:srgbClr val="2F607E"/>
                </a:solidFill>
                <a:cs typeface="Arial Italic"/>
              </a:rPr>
            </a:br>
            <a:endParaRPr lang="de-DE" sz="1800" dirty="0">
              <a:solidFill>
                <a:srgbClr val="2F607E"/>
              </a:solidFill>
              <a:cs typeface="Arial Italic"/>
            </a:endParaRPr>
          </a:p>
          <a:p>
            <a:pPr>
              <a:lnSpc>
                <a:spcPct val="120000"/>
              </a:lnSpc>
              <a:spcBef>
                <a:spcPct val="30000"/>
              </a:spcBef>
              <a:buSzPct val="125000"/>
            </a:pPr>
            <a:endParaRPr lang="de-DE" sz="1800" dirty="0">
              <a:solidFill>
                <a:srgbClr val="2F607E"/>
              </a:solidFill>
              <a:cs typeface="Arial Italic"/>
            </a:endParaRPr>
          </a:p>
          <a:p>
            <a:endParaRPr lang="de-DE" dirty="0">
              <a:solidFill>
                <a:srgbClr val="2F607E"/>
              </a:solidFill>
            </a:endParaRPr>
          </a:p>
        </p:txBody>
      </p:sp>
      <p:sp>
        <p:nvSpPr>
          <p:cNvPr id="4" name="Titel 1"/>
          <p:cNvSpPr txBox="1">
            <a:spLocks/>
          </p:cNvSpPr>
          <p:nvPr/>
        </p:nvSpPr>
        <p:spPr>
          <a:xfrm>
            <a:off x="457200" y="1649524"/>
            <a:ext cx="8229600" cy="70464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3600" dirty="0" smtClean="0">
                <a:solidFill>
                  <a:srgbClr val="2F607E"/>
                </a:solidFill>
                <a:cs typeface="Arial Italic"/>
              </a:rPr>
              <a:t>Studies</a:t>
            </a:r>
            <a:endParaRPr lang="de-DE" sz="3600" dirty="0">
              <a:solidFill>
                <a:srgbClr val="2F607E"/>
              </a:solidFill>
              <a:cs typeface="Arial Italic"/>
            </a:endParaRPr>
          </a:p>
        </p:txBody>
      </p:sp>
    </p:spTree>
    <p:extLst>
      <p:ext uri="{BB962C8B-B14F-4D97-AF65-F5344CB8AC3E}">
        <p14:creationId xmlns:p14="http://schemas.microsoft.com/office/powerpoint/2010/main" val="33712294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koff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09995"/>
            <a:ext cx="6443579" cy="3783373"/>
          </a:xfrm>
          <a:prstGeom prst="rect">
            <a:avLst/>
          </a:prstGeom>
        </p:spPr>
      </p:pic>
      <p:pic>
        <p:nvPicPr>
          <p:cNvPr id="3" name="Bild 2" descr="esin-post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8704" y="1310107"/>
            <a:ext cx="2675296" cy="3783262"/>
          </a:xfrm>
          <a:prstGeom prst="rect">
            <a:avLst/>
          </a:prstGeom>
        </p:spPr>
      </p:pic>
      <p:sp>
        <p:nvSpPr>
          <p:cNvPr id="4" name="Rechteck 3"/>
          <p:cNvSpPr/>
          <p:nvPr/>
        </p:nvSpPr>
        <p:spPr>
          <a:xfrm>
            <a:off x="173789" y="5503783"/>
            <a:ext cx="4572000" cy="110799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600" b="1" i="0" u="none" strike="noStrike" kern="1200" cap="none" spc="0" normalizeH="0" baseline="0" noProof="0" dirty="0" smtClean="0">
                <a:ln>
                  <a:noFill/>
                </a:ln>
                <a:solidFill>
                  <a:prstClr val="black"/>
                </a:solidFill>
                <a:effectLst/>
                <a:uLnTx/>
                <a:uFillTx/>
                <a:latin typeface="Calibri"/>
                <a:ea typeface="+mn-ea"/>
                <a:cs typeface="+mn-cs"/>
              </a:rPr>
              <a:t>ESIN TURAN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600" b="0" i="1" u="none" strike="noStrike" kern="1200" cap="none" spc="0" normalizeH="0" baseline="0" noProof="0" dirty="0" smtClean="0">
                <a:ln>
                  <a:noFill/>
                </a:ln>
                <a:solidFill>
                  <a:prstClr val="black"/>
                </a:solidFill>
                <a:effectLst/>
                <a:uLnTx/>
                <a:uFillTx/>
                <a:latin typeface="Calibri"/>
                <a:ea typeface="+mn-ea"/>
                <a:cs typeface="+mn-cs"/>
              </a:rPr>
              <a:t>Emigrant </a:t>
            </a:r>
            <a:r>
              <a:rPr kumimoji="0" lang="de-AT" sz="1600" b="0" i="1" u="none" strike="noStrike" kern="1200" cap="none" spc="0" normalizeH="0" baseline="0" noProof="0" dirty="0">
                <a:ln>
                  <a:noFill/>
                </a:ln>
                <a:solidFill>
                  <a:prstClr val="black"/>
                </a:solidFill>
                <a:effectLst/>
                <a:uLnTx/>
                <a:uFillTx/>
                <a:latin typeface="Calibri"/>
                <a:ea typeface="+mn-ea"/>
                <a:cs typeface="+mn-cs"/>
              </a:rPr>
              <a:t>Suitcase. </a:t>
            </a:r>
            <a:r>
              <a:rPr kumimoji="0" lang="de-AT" sz="1600" b="0" i="1" u="none" strike="noStrike" kern="1200" cap="none" spc="0" normalizeH="0" baseline="0" noProof="0" dirty="0" err="1">
                <a:ln>
                  <a:noFill/>
                </a:ln>
                <a:solidFill>
                  <a:prstClr val="black"/>
                </a:solidFill>
                <a:effectLst/>
                <a:uLnTx/>
                <a:uFillTx/>
                <a:latin typeface="Calibri"/>
                <a:ea typeface="+mn-ea"/>
                <a:cs typeface="+mn-cs"/>
              </a:rPr>
              <a:t>Two</a:t>
            </a:r>
            <a:r>
              <a:rPr kumimoji="0" lang="de-AT" sz="1600" b="0" i="1" u="none" strike="noStrike" kern="1200" cap="none" spc="0" normalizeH="0" baseline="0" noProof="0" dirty="0">
                <a:ln>
                  <a:noFill/>
                </a:ln>
                <a:solidFill>
                  <a:prstClr val="black"/>
                </a:solidFill>
                <a:effectLst/>
                <a:uLnTx/>
                <a:uFillTx/>
                <a:latin typeface="Calibri"/>
                <a:ea typeface="+mn-ea"/>
                <a:cs typeface="+mn-cs"/>
              </a:rPr>
              <a:t> Oranges </a:t>
            </a:r>
            <a:r>
              <a:rPr kumimoji="0" lang="de-AT" sz="1600" b="0" i="1" u="none" strike="noStrike" kern="1200" cap="none" spc="0" normalizeH="0" baseline="0" noProof="0" dirty="0" err="1">
                <a:ln>
                  <a:noFill/>
                </a:ln>
                <a:solidFill>
                  <a:prstClr val="black"/>
                </a:solidFill>
                <a:effectLst/>
                <a:uLnTx/>
                <a:uFillTx/>
                <a:latin typeface="Calibri"/>
                <a:ea typeface="+mn-ea"/>
                <a:cs typeface="+mn-cs"/>
              </a:rPr>
              <a:t>and</a:t>
            </a:r>
            <a:r>
              <a:rPr kumimoji="0" lang="de-AT" sz="1600" b="0" i="1" u="none" strike="noStrike" kern="1200" cap="none" spc="0" normalizeH="0" baseline="0" noProof="0" dirty="0">
                <a:ln>
                  <a:noFill/>
                </a:ln>
                <a:solidFill>
                  <a:prstClr val="black"/>
                </a:solidFill>
                <a:effectLst/>
                <a:uLnTx/>
                <a:uFillTx/>
                <a:latin typeface="Calibri"/>
                <a:ea typeface="+mn-ea"/>
                <a:cs typeface="+mn-cs"/>
              </a:rPr>
              <a:t> a </a:t>
            </a:r>
            <a:r>
              <a:rPr kumimoji="0" lang="de-AT" sz="1600" b="0" i="1" u="none" strike="noStrike" kern="1200" cap="none" spc="0" normalizeH="0" baseline="0" noProof="0" dirty="0" err="1">
                <a:ln>
                  <a:noFill/>
                </a:ln>
                <a:solidFill>
                  <a:prstClr val="black"/>
                </a:solidFill>
                <a:effectLst/>
                <a:uLnTx/>
                <a:uFillTx/>
                <a:latin typeface="Calibri"/>
                <a:ea typeface="+mn-ea"/>
                <a:cs typeface="+mn-cs"/>
              </a:rPr>
              <a:t>Fistful</a:t>
            </a:r>
            <a:r>
              <a:rPr kumimoji="0" lang="de-AT" sz="1600" b="0" i="1" u="none" strike="noStrike" kern="1200" cap="none" spc="0" normalizeH="0" baseline="0" noProof="0" dirty="0">
                <a:ln>
                  <a:noFill/>
                </a:ln>
                <a:solidFill>
                  <a:prstClr val="black"/>
                </a:solidFill>
                <a:effectLst/>
                <a:uLnTx/>
                <a:uFillTx/>
                <a:latin typeface="Calibri"/>
                <a:ea typeface="+mn-ea"/>
                <a:cs typeface="+mn-cs"/>
              </a:rPr>
              <a:t> Sugar</a:t>
            </a:r>
            <a:r>
              <a:rPr kumimoji="0" lang="de-AT" sz="1600" b="0" i="0" u="none" strike="noStrike" kern="1200" cap="none" spc="0" normalizeH="0" baseline="0" noProof="0" dirty="0">
                <a:ln>
                  <a:noFill/>
                </a:ln>
                <a:solidFill>
                  <a:prstClr val="black"/>
                </a:solidFill>
                <a:effectLst/>
                <a:uLnTx/>
                <a:uFillTx/>
                <a:latin typeface="Calibri"/>
                <a:ea typeface="+mn-ea"/>
                <a:cs typeface="+mn-cs"/>
              </a:rPr>
              <a:t>, </a:t>
            </a:r>
            <a:r>
              <a:rPr kumimoji="0" lang="de-AT" sz="1600" b="0" i="0" u="none" strike="noStrike" kern="1200" cap="none" spc="0" normalizeH="0" baseline="0" noProof="0" dirty="0" err="1">
                <a:ln>
                  <a:noFill/>
                </a:ln>
                <a:solidFill>
                  <a:prstClr val="black"/>
                </a:solidFill>
                <a:effectLst/>
                <a:uLnTx/>
                <a:uFillTx/>
                <a:latin typeface="Calibri"/>
                <a:ea typeface="+mn-ea"/>
                <a:cs typeface="+mn-cs"/>
              </a:rPr>
              <a:t>Ready</a:t>
            </a:r>
            <a:r>
              <a:rPr kumimoji="0" lang="de-AT" sz="1600" b="0" i="0" u="none" strike="noStrike" kern="1200" cap="none" spc="0" normalizeH="0" baseline="0" noProof="0" dirty="0">
                <a:ln>
                  <a:noFill/>
                </a:ln>
                <a:solidFill>
                  <a:prstClr val="black"/>
                </a:solidFill>
                <a:effectLst/>
                <a:uLnTx/>
                <a:uFillTx/>
                <a:latin typeface="Calibri"/>
                <a:ea typeface="+mn-ea"/>
                <a:cs typeface="+mn-cs"/>
              </a:rPr>
              <a:t> Made Installation </a:t>
            </a:r>
            <a:r>
              <a:rPr kumimoji="0" lang="de-AT" sz="1600" b="0" i="0" u="none" strike="noStrike" kern="1200" cap="none" spc="0" normalizeH="0" baseline="0" noProof="0" dirty="0" err="1" smtClean="0">
                <a:ln>
                  <a:noFill/>
                </a:ln>
                <a:solidFill>
                  <a:prstClr val="black"/>
                </a:solidFill>
                <a:effectLst/>
                <a:uLnTx/>
                <a:uFillTx/>
                <a:latin typeface="Calibri"/>
                <a:ea typeface="+mn-ea"/>
                <a:cs typeface="+mn-cs"/>
              </a:rPr>
              <a:t>with</a:t>
            </a:r>
            <a:r>
              <a:rPr kumimoji="0" lang="de-AT" sz="1600" b="0" i="0" u="none" strike="noStrike" kern="1200" cap="none" spc="0" normalizeH="0" baseline="0" noProof="0" dirty="0" smtClean="0">
                <a:ln>
                  <a:noFill/>
                </a:ln>
                <a:solidFill>
                  <a:prstClr val="black"/>
                </a:solidFill>
                <a:effectLst/>
                <a:uLnTx/>
                <a:uFillTx/>
                <a:latin typeface="Calibri"/>
                <a:ea typeface="+mn-ea"/>
                <a:cs typeface="+mn-cs"/>
              </a:rPr>
              <a:t> </a:t>
            </a:r>
            <a:r>
              <a:rPr kumimoji="0" lang="de-AT" sz="1600" b="0" i="0" u="none" strike="noStrike" kern="1200" cap="none" spc="0" normalizeH="0" baseline="0" noProof="0" dirty="0">
                <a:ln>
                  <a:noFill/>
                </a:ln>
                <a:solidFill>
                  <a:prstClr val="black"/>
                </a:solidFill>
                <a:effectLst/>
                <a:uLnTx/>
                <a:uFillTx/>
                <a:latin typeface="Calibri"/>
                <a:ea typeface="+mn-ea"/>
                <a:cs typeface="+mn-cs"/>
              </a:rPr>
              <a:t>15  </a:t>
            </a:r>
            <a:r>
              <a:rPr lang="de-AT" sz="1600" dirty="0" err="1" smtClean="0">
                <a:solidFill>
                  <a:prstClr val="black"/>
                </a:solidFill>
                <a:latin typeface="Calibri"/>
              </a:rPr>
              <a:t>suitcases</a:t>
            </a:r>
            <a:r>
              <a:rPr kumimoji="0" lang="de-AT" sz="1600" b="0" i="0" u="none" strike="noStrike" kern="1200" cap="none" spc="0" normalizeH="0" baseline="0" noProof="0" dirty="0" smtClean="0">
                <a:ln>
                  <a:noFill/>
                </a:ln>
                <a:solidFill>
                  <a:prstClr val="black"/>
                </a:solidFill>
                <a:effectLst/>
                <a:uLnTx/>
                <a:uFillTx/>
                <a:latin typeface="Calibri"/>
                <a:ea typeface="+mn-ea"/>
                <a:cs typeface="+mn-cs"/>
              </a:rPr>
              <a:t>, </a:t>
            </a:r>
            <a:r>
              <a:rPr kumimoji="0" lang="de-AT" sz="1600" b="0" i="0" u="none" strike="noStrike" kern="1200" cap="none" spc="0" normalizeH="0" baseline="0" noProof="0" dirty="0">
                <a:ln>
                  <a:noFill/>
                </a:ln>
                <a:solidFill>
                  <a:prstClr val="black"/>
                </a:solidFill>
                <a:effectLst/>
                <a:uLnTx/>
                <a:uFillTx/>
                <a:latin typeface="Calibri"/>
                <a:ea typeface="+mn-ea"/>
                <a:cs typeface="+mn-cs"/>
              </a:rPr>
              <a:t>2005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9903584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KU_praes_vorlage_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idx="4294967295"/>
          </p:nvPr>
        </p:nvSpPr>
        <p:spPr>
          <a:xfrm>
            <a:off x="457200" y="1276014"/>
            <a:ext cx="8229600" cy="672857"/>
          </a:xfrm>
          <a:prstGeom prst="rect">
            <a:avLst/>
          </a:prstGeom>
        </p:spPr>
        <p:txBody>
          <a:bodyPr/>
          <a:lstStyle/>
          <a:p>
            <a:r>
              <a:rPr lang="de-DE" sz="3600" dirty="0" err="1" smtClean="0">
                <a:solidFill>
                  <a:srgbClr val="2F607E"/>
                </a:solidFill>
                <a:cs typeface="Arial Italic"/>
              </a:rPr>
              <a:t>History</a:t>
            </a:r>
            <a:r>
              <a:rPr lang="de-DE" sz="3600" dirty="0" smtClean="0">
                <a:solidFill>
                  <a:srgbClr val="2F607E"/>
                </a:solidFill>
                <a:cs typeface="Arial Italic"/>
              </a:rPr>
              <a:t> </a:t>
            </a:r>
            <a:r>
              <a:rPr lang="de-DE" sz="3600" dirty="0" err="1" smtClean="0">
                <a:solidFill>
                  <a:srgbClr val="2F607E"/>
                </a:solidFill>
                <a:cs typeface="Arial Italic"/>
              </a:rPr>
              <a:t>of</a:t>
            </a:r>
            <a:r>
              <a:rPr lang="de-DE" sz="3600" dirty="0" smtClean="0">
                <a:solidFill>
                  <a:srgbClr val="2F607E"/>
                </a:solidFill>
                <a:cs typeface="Arial Italic"/>
              </a:rPr>
              <a:t> </a:t>
            </a:r>
            <a:r>
              <a:rPr lang="de-DE" sz="3600" dirty="0" err="1" smtClean="0">
                <a:solidFill>
                  <a:srgbClr val="2F607E"/>
                </a:solidFill>
                <a:cs typeface="Arial Italic"/>
              </a:rPr>
              <a:t>the</a:t>
            </a:r>
            <a:r>
              <a:rPr lang="de-DE" sz="3600" dirty="0" smtClean="0">
                <a:solidFill>
                  <a:srgbClr val="2F607E"/>
                </a:solidFill>
                <a:cs typeface="Arial Italic"/>
              </a:rPr>
              <a:t> </a:t>
            </a:r>
            <a:r>
              <a:rPr lang="de-DE" sz="3600" dirty="0" err="1" smtClean="0">
                <a:solidFill>
                  <a:srgbClr val="2F607E"/>
                </a:solidFill>
                <a:cs typeface="Arial Italic"/>
              </a:rPr>
              <a:t>Catholic</a:t>
            </a:r>
            <a:r>
              <a:rPr lang="de-DE" sz="3600" dirty="0" smtClean="0">
                <a:solidFill>
                  <a:srgbClr val="2F607E"/>
                </a:solidFill>
                <a:cs typeface="Arial Italic"/>
              </a:rPr>
              <a:t> Private University</a:t>
            </a:r>
            <a:endParaRPr lang="de-DE" sz="3600" dirty="0">
              <a:solidFill>
                <a:srgbClr val="2F607E"/>
              </a:solidFill>
              <a:cs typeface="Arial Italic"/>
            </a:endParaRPr>
          </a:p>
        </p:txBody>
      </p:sp>
      <p:sp>
        <p:nvSpPr>
          <p:cNvPr id="3" name="Inhaltsplatzhalter 2"/>
          <p:cNvSpPr>
            <a:spLocks noGrp="1"/>
          </p:cNvSpPr>
          <p:nvPr>
            <p:ph idx="4294967295"/>
          </p:nvPr>
        </p:nvSpPr>
        <p:spPr>
          <a:xfrm>
            <a:off x="457198" y="2540000"/>
            <a:ext cx="8229602" cy="3310193"/>
          </a:xfrm>
          <a:prstGeom prst="rect">
            <a:avLst/>
          </a:prstGeom>
        </p:spPr>
        <p:txBody>
          <a:bodyPr/>
          <a:lstStyle/>
          <a:p>
            <a:pPr>
              <a:lnSpc>
                <a:spcPct val="120000"/>
              </a:lnSpc>
              <a:spcBef>
                <a:spcPct val="30000"/>
              </a:spcBef>
              <a:buSzPct val="125000"/>
            </a:pPr>
            <a:r>
              <a:rPr lang="en-US" sz="1800" dirty="0" smtClean="0">
                <a:solidFill>
                  <a:srgbClr val="2F607E"/>
                </a:solidFill>
                <a:cs typeface="Arial"/>
              </a:rPr>
              <a:t>In 1669 study </a:t>
            </a:r>
            <a:r>
              <a:rPr lang="en-US" sz="1800" dirty="0" err="1" smtClean="0">
                <a:solidFill>
                  <a:srgbClr val="2F607E"/>
                </a:solidFill>
                <a:cs typeface="Arial"/>
              </a:rPr>
              <a:t>programes</a:t>
            </a:r>
            <a:r>
              <a:rPr lang="en-US" sz="1800" dirty="0" smtClean="0">
                <a:solidFill>
                  <a:srgbClr val="2F607E"/>
                </a:solidFill>
                <a:cs typeface="Arial"/>
              </a:rPr>
              <a:t> </a:t>
            </a:r>
            <a:r>
              <a:rPr lang="en-US" sz="1800" dirty="0">
                <a:solidFill>
                  <a:srgbClr val="2F607E"/>
                </a:solidFill>
                <a:cs typeface="Arial"/>
              </a:rPr>
              <a:t>in Philosophy and Church </a:t>
            </a:r>
            <a:r>
              <a:rPr lang="en-US" sz="1800" dirty="0" smtClean="0">
                <a:solidFill>
                  <a:srgbClr val="2F607E"/>
                </a:solidFill>
                <a:cs typeface="Arial"/>
              </a:rPr>
              <a:t>Law</a:t>
            </a:r>
            <a:endParaRPr lang="de-DE" sz="1800" dirty="0" smtClean="0">
              <a:solidFill>
                <a:srgbClr val="2F607E"/>
              </a:solidFill>
              <a:latin typeface="Arial"/>
              <a:cs typeface="Arial"/>
            </a:endParaRPr>
          </a:p>
          <a:p>
            <a:pPr>
              <a:lnSpc>
                <a:spcPct val="120000"/>
              </a:lnSpc>
              <a:spcBef>
                <a:spcPct val="30000"/>
              </a:spcBef>
              <a:buSzPct val="125000"/>
            </a:pPr>
            <a:r>
              <a:rPr lang="en-US" sz="1800" dirty="0">
                <a:solidFill>
                  <a:srgbClr val="2F607E"/>
                </a:solidFill>
                <a:cs typeface="Arial"/>
              </a:rPr>
              <a:t>In 1978, the Congregation for Catholic University Education upgraded the College to a full Theological </a:t>
            </a:r>
            <a:r>
              <a:rPr lang="en-US" sz="1800" dirty="0" smtClean="0">
                <a:solidFill>
                  <a:srgbClr val="2F607E"/>
                </a:solidFill>
                <a:cs typeface="Arial"/>
              </a:rPr>
              <a:t>Faculty</a:t>
            </a:r>
          </a:p>
          <a:p>
            <a:pPr>
              <a:lnSpc>
                <a:spcPct val="120000"/>
              </a:lnSpc>
              <a:spcBef>
                <a:spcPct val="30000"/>
              </a:spcBef>
              <a:buSzPct val="125000"/>
            </a:pPr>
            <a:r>
              <a:rPr lang="en-US" sz="1800" dirty="0" smtClean="0">
                <a:solidFill>
                  <a:srgbClr val="2F607E"/>
                </a:solidFill>
                <a:cs typeface="Arial"/>
              </a:rPr>
              <a:t>In </a:t>
            </a:r>
            <a:r>
              <a:rPr lang="en-US" sz="1800" dirty="0">
                <a:solidFill>
                  <a:srgbClr val="2F607E"/>
                </a:solidFill>
                <a:cs typeface="Arial"/>
              </a:rPr>
              <a:t>y</a:t>
            </a:r>
            <a:r>
              <a:rPr lang="en-US" sz="1800" dirty="0" smtClean="0">
                <a:solidFill>
                  <a:srgbClr val="2F607E"/>
                </a:solidFill>
                <a:cs typeface="Arial"/>
              </a:rPr>
              <a:t>ear 2000 accreditation </a:t>
            </a:r>
            <a:r>
              <a:rPr lang="en-US" sz="1800" dirty="0">
                <a:solidFill>
                  <a:srgbClr val="2F607E"/>
                </a:solidFill>
                <a:cs typeface="Arial"/>
              </a:rPr>
              <a:t>as Austria’s </a:t>
            </a:r>
            <a:r>
              <a:rPr lang="en-US" sz="1800" dirty="0" smtClean="0">
                <a:solidFill>
                  <a:srgbClr val="2F607E"/>
                </a:solidFill>
                <a:cs typeface="Arial"/>
              </a:rPr>
              <a:t>first </a:t>
            </a:r>
            <a:r>
              <a:rPr lang="en-US" sz="1800" dirty="0">
                <a:solidFill>
                  <a:srgbClr val="2F607E"/>
                </a:solidFill>
                <a:cs typeface="Arial"/>
              </a:rPr>
              <a:t>p</a:t>
            </a:r>
            <a:r>
              <a:rPr lang="en-US" sz="1800" dirty="0" smtClean="0">
                <a:solidFill>
                  <a:srgbClr val="2F607E"/>
                </a:solidFill>
                <a:cs typeface="Arial"/>
              </a:rPr>
              <a:t>rivate </a:t>
            </a:r>
            <a:r>
              <a:rPr lang="en-US" sz="1800" dirty="0">
                <a:solidFill>
                  <a:srgbClr val="2F607E"/>
                </a:solidFill>
                <a:cs typeface="Arial"/>
              </a:rPr>
              <a:t>u</a:t>
            </a:r>
            <a:r>
              <a:rPr lang="en-US" sz="1800" dirty="0" smtClean="0">
                <a:solidFill>
                  <a:srgbClr val="2F607E"/>
                </a:solidFill>
                <a:cs typeface="Arial"/>
              </a:rPr>
              <a:t>niversity</a:t>
            </a:r>
            <a:endParaRPr lang="en-US" sz="1800" dirty="0">
              <a:solidFill>
                <a:srgbClr val="2F607E"/>
              </a:solidFill>
              <a:cs typeface="Arial"/>
            </a:endParaRPr>
          </a:p>
          <a:p>
            <a:pPr>
              <a:lnSpc>
                <a:spcPct val="120000"/>
              </a:lnSpc>
              <a:spcBef>
                <a:spcPct val="30000"/>
              </a:spcBef>
              <a:buSzPct val="125000"/>
            </a:pPr>
            <a:r>
              <a:rPr lang="en-US" sz="1800" dirty="0" smtClean="0">
                <a:solidFill>
                  <a:srgbClr val="2F607E"/>
                </a:solidFill>
                <a:cs typeface="Arial"/>
              </a:rPr>
              <a:t>2005 the </a:t>
            </a:r>
            <a:r>
              <a:rPr lang="en-US" sz="1800" dirty="0">
                <a:solidFill>
                  <a:srgbClr val="2F607E"/>
                </a:solidFill>
                <a:cs typeface="Arial"/>
              </a:rPr>
              <a:t>“Institute of Art and Philosophy” (IKP) </a:t>
            </a:r>
            <a:r>
              <a:rPr lang="en-US" sz="1800" dirty="0" smtClean="0">
                <a:solidFill>
                  <a:srgbClr val="2F607E"/>
                </a:solidFill>
                <a:cs typeface="Arial"/>
              </a:rPr>
              <a:t>was established</a:t>
            </a:r>
          </a:p>
          <a:p>
            <a:pPr>
              <a:lnSpc>
                <a:spcPct val="120000"/>
              </a:lnSpc>
              <a:spcBef>
                <a:spcPct val="30000"/>
              </a:spcBef>
              <a:buSzPct val="125000"/>
            </a:pPr>
            <a:r>
              <a:rPr lang="en-US" sz="1800" dirty="0" smtClean="0">
                <a:solidFill>
                  <a:srgbClr val="2F607E"/>
                </a:solidFill>
                <a:cs typeface="Arial"/>
              </a:rPr>
              <a:t>Since 2005 </a:t>
            </a:r>
            <a:r>
              <a:rPr lang="en-US" sz="1800" dirty="0">
                <a:solidFill>
                  <a:srgbClr val="2F607E"/>
                </a:solidFill>
                <a:cs typeface="Arial"/>
              </a:rPr>
              <a:t>degrees in </a:t>
            </a:r>
            <a:r>
              <a:rPr lang="en-US" sz="1800" dirty="0" smtClean="0">
                <a:solidFill>
                  <a:srgbClr val="2F607E"/>
                </a:solidFill>
                <a:cs typeface="Arial"/>
              </a:rPr>
              <a:t>philosophy</a:t>
            </a:r>
            <a:endParaRPr lang="de-AT" sz="1800" i="1" dirty="0" smtClean="0">
              <a:solidFill>
                <a:srgbClr val="2F607E"/>
              </a:solidFill>
              <a:latin typeface="Arial"/>
              <a:cs typeface="Arial"/>
            </a:endParaRPr>
          </a:p>
          <a:p>
            <a:pPr lvl="0">
              <a:lnSpc>
                <a:spcPct val="120000"/>
              </a:lnSpc>
              <a:spcBef>
                <a:spcPct val="30000"/>
              </a:spcBef>
              <a:buSzPct val="125000"/>
            </a:pPr>
            <a:r>
              <a:rPr lang="de-AT" sz="1800" dirty="0" smtClean="0">
                <a:solidFill>
                  <a:srgbClr val="2F607E"/>
                </a:solidFill>
                <a:latin typeface="Arial"/>
                <a:cs typeface="Arial"/>
              </a:rPr>
              <a:t>In 2015 </a:t>
            </a:r>
            <a:r>
              <a:rPr lang="de-AT" sz="1800" dirty="0" smtClean="0">
                <a:solidFill>
                  <a:srgbClr val="2F607E"/>
                </a:solidFill>
                <a:latin typeface="Arial"/>
                <a:cs typeface="Arial"/>
              </a:rPr>
              <a:t>Establishment </a:t>
            </a:r>
            <a:r>
              <a:rPr lang="de-AT" sz="1800" dirty="0" err="1" smtClean="0">
                <a:solidFill>
                  <a:srgbClr val="2F607E"/>
                </a:solidFill>
                <a:latin typeface="Arial"/>
                <a:cs typeface="Arial"/>
              </a:rPr>
              <a:t>of</a:t>
            </a:r>
            <a:r>
              <a:rPr lang="de-AT" sz="1800" dirty="0" smtClean="0">
                <a:solidFill>
                  <a:srgbClr val="2F607E"/>
                </a:solidFill>
                <a:latin typeface="Arial"/>
                <a:cs typeface="Arial"/>
              </a:rPr>
              <a:t> </a:t>
            </a:r>
            <a:r>
              <a:rPr lang="de-AT" sz="1800" dirty="0" err="1" smtClean="0">
                <a:solidFill>
                  <a:srgbClr val="2F607E"/>
                </a:solidFill>
                <a:latin typeface="Arial"/>
                <a:cs typeface="Arial"/>
              </a:rPr>
              <a:t>the</a:t>
            </a:r>
            <a:r>
              <a:rPr lang="de-AT" sz="1800" dirty="0" smtClean="0">
                <a:solidFill>
                  <a:srgbClr val="2F607E"/>
                </a:solidFill>
                <a:latin typeface="Arial"/>
                <a:cs typeface="Arial"/>
              </a:rPr>
              <a:t> </a:t>
            </a:r>
            <a:r>
              <a:rPr lang="en-US" sz="1800" dirty="0" smtClean="0">
                <a:solidFill>
                  <a:srgbClr val="2F607E"/>
                </a:solidFill>
                <a:cs typeface="Arial"/>
              </a:rPr>
              <a:t>“Faculty </a:t>
            </a:r>
            <a:r>
              <a:rPr lang="en-US" sz="1800" dirty="0">
                <a:solidFill>
                  <a:srgbClr val="2F607E"/>
                </a:solidFill>
                <a:cs typeface="Arial"/>
              </a:rPr>
              <a:t>of Philosophy and Art </a:t>
            </a:r>
            <a:r>
              <a:rPr lang="en-US" sz="1800" dirty="0" smtClean="0">
                <a:solidFill>
                  <a:srgbClr val="2F607E"/>
                </a:solidFill>
                <a:cs typeface="Arial"/>
              </a:rPr>
              <a:t>Studies”</a:t>
            </a:r>
          </a:p>
          <a:p>
            <a:pPr lvl="0">
              <a:lnSpc>
                <a:spcPct val="120000"/>
              </a:lnSpc>
              <a:spcBef>
                <a:spcPct val="30000"/>
              </a:spcBef>
              <a:buSzPct val="125000"/>
            </a:pPr>
            <a:r>
              <a:rPr lang="en-US" sz="1800" dirty="0" smtClean="0">
                <a:solidFill>
                  <a:srgbClr val="2F607E"/>
                </a:solidFill>
                <a:cs typeface="Arial"/>
              </a:rPr>
              <a:t>Since 2015 degrees </a:t>
            </a:r>
            <a:r>
              <a:rPr lang="en-US" sz="1800" dirty="0">
                <a:solidFill>
                  <a:srgbClr val="2F607E"/>
                </a:solidFill>
                <a:cs typeface="Arial"/>
              </a:rPr>
              <a:t>in </a:t>
            </a:r>
            <a:r>
              <a:rPr lang="en-US" sz="1800" dirty="0" smtClean="0">
                <a:solidFill>
                  <a:srgbClr val="2F607E"/>
                </a:solidFill>
                <a:cs typeface="Arial"/>
              </a:rPr>
              <a:t>art studies</a:t>
            </a:r>
            <a:endParaRPr lang="de-AT" sz="1800" dirty="0" smtClean="0">
              <a:solidFill>
                <a:srgbClr val="2F607E"/>
              </a:solidFill>
              <a:latin typeface="Arial"/>
              <a:cs typeface="Arial"/>
            </a:endParaRPr>
          </a:p>
          <a:p>
            <a:pPr>
              <a:lnSpc>
                <a:spcPct val="120000"/>
              </a:lnSpc>
              <a:spcBef>
                <a:spcPct val="30000"/>
              </a:spcBef>
              <a:buSzPct val="125000"/>
            </a:pPr>
            <a:endParaRPr lang="de-AT" sz="1800" i="1" dirty="0" smtClean="0">
              <a:solidFill>
                <a:srgbClr val="2F607E"/>
              </a:solidFill>
              <a:latin typeface="Arial"/>
              <a:cs typeface="Arial"/>
            </a:endParaRPr>
          </a:p>
          <a:p>
            <a:pPr marL="0" indent="0">
              <a:lnSpc>
                <a:spcPct val="120000"/>
              </a:lnSpc>
              <a:spcBef>
                <a:spcPct val="30000"/>
              </a:spcBef>
              <a:buSzPct val="125000"/>
              <a:buNone/>
            </a:pPr>
            <a:endParaRPr lang="de-DE" b="1" dirty="0">
              <a:solidFill>
                <a:srgbClr val="2F607E"/>
              </a:solidFill>
            </a:endParaRPr>
          </a:p>
          <a:p>
            <a:pPr>
              <a:lnSpc>
                <a:spcPct val="120000"/>
              </a:lnSpc>
              <a:spcBef>
                <a:spcPct val="30000"/>
              </a:spcBef>
              <a:buSzPct val="125000"/>
            </a:pPr>
            <a:endParaRPr lang="de-DE" b="1" dirty="0" smtClean="0">
              <a:solidFill>
                <a:srgbClr val="2F607E"/>
              </a:solidFill>
            </a:endParaRPr>
          </a:p>
          <a:p>
            <a:pPr>
              <a:lnSpc>
                <a:spcPct val="120000"/>
              </a:lnSpc>
              <a:spcBef>
                <a:spcPct val="30000"/>
              </a:spcBef>
              <a:buSzPct val="125000"/>
            </a:pPr>
            <a:endParaRPr lang="de-AT" b="1" dirty="0">
              <a:solidFill>
                <a:srgbClr val="2F607E"/>
              </a:solidFill>
            </a:endParaRPr>
          </a:p>
        </p:txBody>
      </p:sp>
    </p:spTree>
    <p:extLst>
      <p:ext uri="{BB962C8B-B14F-4D97-AF65-F5344CB8AC3E}">
        <p14:creationId xmlns:p14="http://schemas.microsoft.com/office/powerpoint/2010/main" val="21605485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14324343_750137955125155_6826944929576695233_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9860" y="0"/>
            <a:ext cx="6774140" cy="3197506"/>
          </a:xfrm>
          <a:prstGeom prst="rect">
            <a:avLst/>
          </a:prstGeom>
        </p:spPr>
      </p:pic>
      <p:pic>
        <p:nvPicPr>
          <p:cNvPr id="7" name="Bild 6" descr="14257668_750137971791820_283598062590284852_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53369"/>
            <a:ext cx="2385776" cy="3676316"/>
          </a:xfrm>
          <a:prstGeom prst="rect">
            <a:avLst/>
          </a:prstGeom>
        </p:spPr>
      </p:pic>
      <p:sp>
        <p:nvSpPr>
          <p:cNvPr id="8" name="Rechteck 7"/>
          <p:cNvSpPr/>
          <p:nvPr/>
        </p:nvSpPr>
        <p:spPr>
          <a:xfrm>
            <a:off x="4572000" y="4888835"/>
            <a:ext cx="4572000" cy="135421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600" b="1" i="0" u="none" strike="noStrike" kern="1200" cap="none" spc="0" normalizeH="0" baseline="0" noProof="0" dirty="0" smtClean="0">
                <a:ln>
                  <a:noFill/>
                </a:ln>
                <a:solidFill>
                  <a:prstClr val="black"/>
                </a:solidFill>
                <a:effectLst/>
                <a:uLnTx/>
                <a:uFillTx/>
                <a:latin typeface="Calibri"/>
                <a:ea typeface="+mn-ea"/>
                <a:cs typeface="+mn-cs"/>
              </a:rPr>
              <a:t>ESIN TURAN</a:t>
            </a:r>
          </a:p>
          <a:p>
            <a:pPr lvl="0" defTabSz="914400"/>
            <a:r>
              <a:rPr lang="en-US" sz="1600" i="1" dirty="0">
                <a:solidFill>
                  <a:prstClr val="black"/>
                </a:solidFill>
              </a:rPr>
              <a:t>Explosive Fortunes, Installation with 16 wooden boxes, fortune cookies and gold-plated </a:t>
            </a:r>
            <a:r>
              <a:rPr lang="en-US" sz="1600" i="1" dirty="0" err="1" smtClean="0">
                <a:solidFill>
                  <a:prstClr val="black"/>
                </a:solidFill>
              </a:rPr>
              <a:t>granades</a:t>
            </a:r>
            <a:r>
              <a:rPr lang="en-US" sz="1600" i="1" dirty="0">
                <a:solidFill>
                  <a:prstClr val="black"/>
                </a:solidFill>
              </a:rPr>
              <a:t>, </a:t>
            </a:r>
            <a:r>
              <a:rPr kumimoji="0" lang="de-AT" sz="1600" b="0" i="0" u="none" strike="noStrike" kern="1200" cap="none" spc="0" normalizeH="0" baseline="0" noProof="0" dirty="0" smtClean="0">
                <a:ln>
                  <a:noFill/>
                </a:ln>
                <a:solidFill>
                  <a:prstClr val="black"/>
                </a:solidFill>
                <a:effectLst/>
                <a:uLnTx/>
                <a:uFillTx/>
                <a:latin typeface="Calibri"/>
                <a:ea typeface="+mn-ea"/>
                <a:cs typeface="+mn-cs"/>
              </a:rPr>
              <a:t>2007 </a:t>
            </a:r>
            <a:r>
              <a:rPr kumimoji="0" lang="de-AT" sz="1600" b="0" i="0" u="none" strike="noStrike" kern="1200" cap="none" spc="0" normalizeH="0" baseline="0" noProof="0" dirty="0">
                <a:ln>
                  <a:noFill/>
                </a:ln>
                <a:solidFill>
                  <a:prstClr val="black"/>
                </a:solidFill>
                <a:effectLst/>
                <a:uLnTx/>
                <a:uFillTx/>
                <a:latin typeface="Calibri"/>
                <a:ea typeface="+mn-ea"/>
                <a:cs typeface="+mn-cs"/>
              </a:rPr>
              <a:t>(</a:t>
            </a:r>
            <a:r>
              <a:rPr kumimoji="0" lang="de-AT" sz="1600" b="0" i="0" u="none" strike="noStrike" kern="1200" cap="none" spc="0" normalizeH="0" baseline="0" noProof="0" dirty="0" err="1" smtClean="0">
                <a:ln>
                  <a:noFill/>
                </a:ln>
                <a:solidFill>
                  <a:prstClr val="black"/>
                </a:solidFill>
                <a:effectLst/>
                <a:uLnTx/>
                <a:uFillTx/>
                <a:latin typeface="Calibri"/>
                <a:ea typeface="+mn-ea"/>
                <a:cs typeface="+mn-cs"/>
              </a:rPr>
              <a:t>Koncept</a:t>
            </a:r>
            <a:r>
              <a:rPr kumimoji="0" lang="de-AT" sz="1600" b="0" i="0" u="none" strike="noStrike" kern="1200" cap="none" spc="0" normalizeH="0" baseline="0" noProof="0" dirty="0" smtClean="0">
                <a:ln>
                  <a:noFill/>
                </a:ln>
                <a:solidFill>
                  <a:prstClr val="black"/>
                </a:solidFill>
                <a:effectLst/>
                <a:uLnTx/>
                <a:uFillTx/>
                <a:latin typeface="Calibri"/>
                <a:ea typeface="+mn-ea"/>
                <a:cs typeface="+mn-cs"/>
              </a:rPr>
              <a:t> 2001)</a:t>
            </a:r>
            <a:endParaRPr kumimoji="0" lang="de-AT"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41548236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14325" y="422115"/>
            <a:ext cx="4572000" cy="212365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smtClean="0">
                <a:ln>
                  <a:noFill/>
                </a:ln>
                <a:solidFill>
                  <a:prstClr val="black"/>
                </a:solidFill>
                <a:effectLst/>
                <a:uLnTx/>
                <a:uFillTx/>
                <a:latin typeface="Calibri"/>
                <a:ea typeface="+mn-ea"/>
                <a:cs typeface="+mn-cs"/>
              </a:rPr>
              <a:t>GLOBAL ART HISTORY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de-DE" dirty="0" smtClean="0">
              <a:solidFill>
                <a:prstClr val="black"/>
              </a:solidFill>
              <a:latin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de-DE" dirty="0">
              <a:solidFill>
                <a:prstClr val="black"/>
              </a:solidFill>
              <a:latin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de-DE" dirty="0" smtClean="0">
                <a:solidFill>
                  <a:prstClr val="black"/>
                </a:solidFill>
                <a:latin typeface="Calibri"/>
              </a:rPr>
              <a:t> </a:t>
            </a:r>
            <a:r>
              <a:rPr lang="de-DE" dirty="0" err="1" smtClean="0">
                <a:solidFill>
                  <a:prstClr val="black"/>
                </a:solidFill>
                <a:latin typeface="Calibri"/>
              </a:rPr>
              <a:t>Away</a:t>
            </a:r>
            <a:r>
              <a:rPr lang="de-DE" dirty="0" smtClean="0">
                <a:solidFill>
                  <a:prstClr val="black"/>
                </a:solidFill>
                <a:latin typeface="Calibri"/>
              </a:rPr>
              <a:t> </a:t>
            </a:r>
            <a:r>
              <a:rPr lang="de-DE" dirty="0" err="1" smtClean="0">
                <a:solidFill>
                  <a:prstClr val="black"/>
                </a:solidFill>
                <a:latin typeface="Calibri"/>
              </a:rPr>
              <a:t>from</a:t>
            </a:r>
            <a:r>
              <a:rPr lang="de-DE" dirty="0" smtClean="0">
                <a:solidFill>
                  <a:prstClr val="black"/>
                </a:solidFill>
                <a:latin typeface="Calibri"/>
              </a:rPr>
              <a:t> </a:t>
            </a:r>
            <a:r>
              <a:rPr lang="de-DE" dirty="0" err="1" smtClean="0">
                <a:solidFill>
                  <a:prstClr val="black"/>
                </a:solidFill>
                <a:latin typeface="Calibri"/>
              </a:rPr>
              <a:t>the</a:t>
            </a:r>
            <a:r>
              <a:rPr lang="de-DE" dirty="0" smtClean="0">
                <a:solidFill>
                  <a:prstClr val="black"/>
                </a:solidFill>
                <a:latin typeface="Calibri"/>
              </a:rPr>
              <a:t> traditional western </a:t>
            </a:r>
            <a:r>
              <a:rPr lang="de-DE" dirty="0" err="1" smtClean="0">
                <a:solidFill>
                  <a:prstClr val="black"/>
                </a:solidFill>
                <a:latin typeface="Calibri"/>
              </a:rPr>
              <a:t>view</a:t>
            </a:r>
            <a:r>
              <a:rPr lang="de-DE" dirty="0" smtClean="0">
                <a:solidFill>
                  <a:prstClr val="black"/>
                </a:solidFill>
                <a:latin typeface="Calibri"/>
              </a:rPr>
              <a:t> </a:t>
            </a:r>
            <a:r>
              <a:rPr lang="de-DE" dirty="0" err="1" smtClean="0">
                <a:solidFill>
                  <a:prstClr val="black"/>
                </a:solidFill>
                <a:latin typeface="Calibri"/>
              </a:rPr>
              <a:t>of</a:t>
            </a:r>
            <a:r>
              <a:rPr lang="de-DE" dirty="0" smtClean="0">
                <a:solidFill>
                  <a:prstClr val="black"/>
                </a:solidFill>
                <a:latin typeface="Calibri"/>
              </a:rPr>
              <a:t> </a:t>
            </a:r>
            <a:r>
              <a:rPr lang="de-DE" dirty="0" err="1" smtClean="0">
                <a:solidFill>
                  <a:prstClr val="black"/>
                </a:solidFill>
                <a:latin typeface="Calibri"/>
              </a:rPr>
              <a:t>art</a:t>
            </a:r>
            <a:r>
              <a:rPr lang="de-DE" dirty="0" smtClean="0">
                <a:solidFill>
                  <a:prstClr val="black"/>
                </a:solidFill>
                <a:latin typeface="Calibri"/>
              </a:rPr>
              <a:t> „The West </a:t>
            </a:r>
            <a:r>
              <a:rPr lang="de-DE" dirty="0" err="1" smtClean="0">
                <a:solidFill>
                  <a:prstClr val="black"/>
                </a:solidFill>
                <a:latin typeface="Calibri"/>
              </a:rPr>
              <a:t>and</a:t>
            </a:r>
            <a:r>
              <a:rPr lang="de-DE" dirty="0" smtClean="0">
                <a:solidFill>
                  <a:prstClr val="black"/>
                </a:solidFill>
                <a:latin typeface="Calibri"/>
              </a:rPr>
              <a:t> </a:t>
            </a:r>
            <a:r>
              <a:rPr lang="de-DE" dirty="0" err="1" smtClean="0">
                <a:solidFill>
                  <a:prstClr val="black"/>
                </a:solidFill>
                <a:latin typeface="Calibri"/>
              </a:rPr>
              <a:t>the</a:t>
            </a:r>
            <a:r>
              <a:rPr lang="de-DE" dirty="0" smtClean="0">
                <a:solidFill>
                  <a:prstClr val="black"/>
                </a:solidFill>
                <a:latin typeface="Calibri"/>
              </a:rPr>
              <a:t> </a:t>
            </a:r>
            <a:r>
              <a:rPr lang="de-DE" dirty="0">
                <a:solidFill>
                  <a:prstClr val="black"/>
                </a:solidFill>
                <a:latin typeface="Calibri"/>
              </a:rPr>
              <a:t>R</a:t>
            </a:r>
            <a:r>
              <a:rPr lang="de-DE" dirty="0" smtClean="0">
                <a:solidFill>
                  <a:prstClr val="black"/>
                </a:solidFill>
                <a:latin typeface="Calibri"/>
              </a:rPr>
              <a:t>est“. The </a:t>
            </a:r>
            <a:r>
              <a:rPr lang="de-DE" dirty="0" err="1" smtClean="0">
                <a:solidFill>
                  <a:prstClr val="black"/>
                </a:solidFill>
                <a:latin typeface="Calibri"/>
              </a:rPr>
              <a:t>current</a:t>
            </a:r>
            <a:r>
              <a:rPr lang="de-DE" dirty="0" smtClean="0">
                <a:solidFill>
                  <a:prstClr val="black"/>
                </a:solidFill>
                <a:latin typeface="Calibri"/>
              </a:rPr>
              <a:t> </a:t>
            </a:r>
            <a:r>
              <a:rPr lang="de-DE" dirty="0" err="1" smtClean="0">
                <a:solidFill>
                  <a:prstClr val="black"/>
                </a:solidFill>
                <a:latin typeface="Calibri"/>
              </a:rPr>
              <a:t>focus</a:t>
            </a:r>
            <a:r>
              <a:rPr lang="de-DE" dirty="0" smtClean="0">
                <a:solidFill>
                  <a:prstClr val="black"/>
                </a:solidFill>
                <a:latin typeface="Calibri"/>
              </a:rPr>
              <a:t> </a:t>
            </a:r>
            <a:r>
              <a:rPr lang="de-DE" dirty="0" err="1" smtClean="0">
                <a:solidFill>
                  <a:prstClr val="black"/>
                </a:solidFill>
                <a:latin typeface="Calibri"/>
              </a:rPr>
              <a:t>of</a:t>
            </a:r>
            <a:r>
              <a:rPr lang="de-DE" dirty="0" smtClean="0">
                <a:solidFill>
                  <a:prstClr val="black"/>
                </a:solidFill>
                <a:latin typeface="Calibri"/>
              </a:rPr>
              <a:t> </a:t>
            </a:r>
            <a:r>
              <a:rPr lang="de-DE" dirty="0" err="1" smtClean="0">
                <a:solidFill>
                  <a:prstClr val="black"/>
                </a:solidFill>
                <a:latin typeface="Calibri"/>
              </a:rPr>
              <a:t>the</a:t>
            </a:r>
            <a:r>
              <a:rPr lang="de-DE" dirty="0" smtClean="0">
                <a:solidFill>
                  <a:prstClr val="black"/>
                </a:solidFill>
                <a:latin typeface="Calibri"/>
              </a:rPr>
              <a:t> </a:t>
            </a:r>
            <a:r>
              <a:rPr lang="de-DE" dirty="0" err="1" smtClean="0">
                <a:solidFill>
                  <a:prstClr val="black"/>
                </a:solidFill>
                <a:latin typeface="Calibri"/>
              </a:rPr>
              <a:t>symposium</a:t>
            </a:r>
            <a:r>
              <a:rPr lang="de-DE" dirty="0">
                <a:solidFill>
                  <a:prstClr val="black"/>
                </a:solidFill>
                <a:latin typeface="Calibri"/>
              </a:rPr>
              <a:t> </a:t>
            </a:r>
            <a:r>
              <a:rPr lang="de-DE" dirty="0" smtClean="0">
                <a:solidFill>
                  <a:prstClr val="black"/>
                </a:solidFill>
                <a:latin typeface="Calibri"/>
              </a:rPr>
              <a:t>„Global Art </a:t>
            </a:r>
            <a:r>
              <a:rPr lang="de-DE" dirty="0" err="1" smtClean="0">
                <a:solidFill>
                  <a:prstClr val="black"/>
                </a:solidFill>
                <a:latin typeface="Calibri"/>
              </a:rPr>
              <a:t>History</a:t>
            </a:r>
            <a:r>
              <a:rPr lang="de-DE" dirty="0" smtClean="0">
                <a:solidFill>
                  <a:prstClr val="black"/>
                </a:solidFill>
                <a:latin typeface="Calibri"/>
              </a:rPr>
              <a:t>“ </a:t>
            </a:r>
            <a:r>
              <a:rPr lang="de-DE" dirty="0" err="1" smtClean="0">
                <a:solidFill>
                  <a:prstClr val="black"/>
                </a:solidFill>
                <a:latin typeface="Calibri"/>
              </a:rPr>
              <a:t>the</a:t>
            </a:r>
            <a:r>
              <a:rPr lang="de-DE" dirty="0" smtClean="0">
                <a:solidFill>
                  <a:prstClr val="black"/>
                </a:solidFill>
                <a:latin typeface="Calibri"/>
              </a:rPr>
              <a:t> </a:t>
            </a:r>
            <a:r>
              <a:rPr lang="de-DE" dirty="0" err="1" smtClean="0">
                <a:solidFill>
                  <a:prstClr val="black"/>
                </a:solidFill>
                <a:latin typeface="Calibri"/>
              </a:rPr>
              <a:t>is</a:t>
            </a:r>
            <a:r>
              <a:rPr lang="de-DE" dirty="0" smtClean="0">
                <a:solidFill>
                  <a:prstClr val="black"/>
                </a:solidFill>
                <a:latin typeface="Calibri"/>
              </a:rPr>
              <a:t> on </a:t>
            </a:r>
            <a:r>
              <a:rPr lang="de-DE" dirty="0" err="1" smtClean="0">
                <a:solidFill>
                  <a:prstClr val="black"/>
                </a:solidFill>
                <a:latin typeface="Calibri"/>
              </a:rPr>
              <a:t>islam</a:t>
            </a:r>
            <a:r>
              <a:rPr lang="de-DE" dirty="0" smtClean="0">
                <a:solidFill>
                  <a:prstClr val="black"/>
                </a:solidFill>
                <a:latin typeface="Calibri"/>
              </a:rPr>
              <a:t>, </a:t>
            </a:r>
            <a:r>
              <a:rPr lang="de-DE" dirty="0" err="1" smtClean="0">
                <a:solidFill>
                  <a:prstClr val="black"/>
                </a:solidFill>
                <a:latin typeface="Calibri"/>
              </a:rPr>
              <a:t>transcultural</a:t>
            </a:r>
            <a:r>
              <a:rPr lang="de-DE" dirty="0" smtClean="0">
                <a:solidFill>
                  <a:prstClr val="black"/>
                </a:solidFill>
                <a:latin typeface="Calibri"/>
              </a:rPr>
              <a:t> </a:t>
            </a:r>
            <a:r>
              <a:rPr lang="de-DE" dirty="0" err="1" smtClean="0">
                <a:solidFill>
                  <a:prstClr val="black"/>
                </a:solidFill>
                <a:latin typeface="Calibri"/>
              </a:rPr>
              <a:t>art</a:t>
            </a:r>
            <a:r>
              <a:rPr lang="de-DE" dirty="0" smtClean="0">
                <a:solidFill>
                  <a:prstClr val="black"/>
                </a:solidFill>
                <a:latin typeface="Calibri"/>
              </a:rPr>
              <a:t> </a:t>
            </a:r>
            <a:r>
              <a:rPr lang="de-DE" dirty="0" err="1" smtClean="0">
                <a:solidFill>
                  <a:prstClr val="black"/>
                </a:solidFill>
                <a:latin typeface="Calibri"/>
              </a:rPr>
              <a:t>and</a:t>
            </a:r>
            <a:r>
              <a:rPr lang="de-DE" dirty="0" smtClean="0">
                <a:solidFill>
                  <a:prstClr val="black"/>
                </a:solidFill>
                <a:latin typeface="Calibri"/>
              </a:rPr>
              <a:t> </a:t>
            </a:r>
            <a:r>
              <a:rPr lang="de-DE" dirty="0" err="1" smtClean="0">
                <a:solidFill>
                  <a:prstClr val="black"/>
                </a:solidFill>
                <a:latin typeface="Calibri"/>
              </a:rPr>
              <a:t>migration</a:t>
            </a:r>
            <a:endParaRPr kumimoji="0" lang="de-DE" sz="18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5" name="Rechteck 4"/>
          <p:cNvSpPr/>
          <p:nvPr/>
        </p:nvSpPr>
        <p:spPr>
          <a:xfrm>
            <a:off x="5961568" y="5875466"/>
            <a:ext cx="2868107"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err="1" smtClean="0">
                <a:ln>
                  <a:noFill/>
                </a:ln>
                <a:solidFill>
                  <a:prstClr val="black"/>
                </a:solidFill>
                <a:effectLst/>
                <a:uLnTx/>
                <a:uFillTx/>
                <a:latin typeface="Times New Roman,serif"/>
                <a:ea typeface="+mn-ea"/>
                <a:cs typeface="+mn-cs"/>
              </a:rPr>
              <a:t>Şener</a:t>
            </a:r>
            <a:r>
              <a:rPr kumimoji="0" lang="de-DE" sz="1200" b="0" i="0" u="none" strike="noStrike" kern="1200" cap="none" spc="0" normalizeH="0" baseline="0" noProof="0" dirty="0" smtClean="0">
                <a:ln>
                  <a:noFill/>
                </a:ln>
                <a:solidFill>
                  <a:prstClr val="black"/>
                </a:solidFill>
                <a:effectLst/>
                <a:uLnTx/>
                <a:uFillTx/>
                <a:latin typeface="Times New Roman,serif"/>
                <a:ea typeface="+mn-ea"/>
                <a:cs typeface="+mn-cs"/>
              </a:rPr>
              <a:t> Özmen, Supermuslim, 12 C-print Fotografie, 50 x 70 cm, 2003, Pilot Gallery/Istanbul</a:t>
            </a:r>
            <a:endParaRPr kumimoji="0" lang="de-DE" sz="1200" b="0" i="0" u="none" strike="noStrike" kern="1200" cap="none" spc="0" normalizeH="0" baseline="0" noProof="0" dirty="0" smtClean="0">
              <a:ln>
                <a:noFill/>
              </a:ln>
              <a:solidFill>
                <a:prstClr val="black"/>
              </a:solidFill>
              <a:effectLst/>
              <a:uLnTx/>
              <a:uFillTx/>
              <a:latin typeface="Calibri,Arial,Helvetica,sans-seri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smtClean="0">
              <a:ln>
                <a:noFill/>
              </a:ln>
              <a:solidFill>
                <a:prstClr val="black"/>
              </a:solidFill>
              <a:effectLst/>
              <a:uLnTx/>
              <a:uFillTx/>
              <a:latin typeface="Calibri,Arial,Helvetica,sans-serif"/>
              <a:ea typeface="+mn-ea"/>
              <a:cs typeface="+mn-cs"/>
            </a:endParaRPr>
          </a:p>
        </p:txBody>
      </p:sp>
      <p:pic>
        <p:nvPicPr>
          <p:cNvPr id="3" name="Bild 2" descr="20111130122630-2003-senerozmen-supermuslim-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4371" y="481263"/>
            <a:ext cx="3849595" cy="5387474"/>
          </a:xfrm>
          <a:prstGeom prst="rect">
            <a:avLst/>
          </a:prstGeom>
        </p:spPr>
      </p:pic>
    </p:spTree>
    <p:extLst>
      <p:ext uri="{BB962C8B-B14F-4D97-AF65-F5344CB8AC3E}">
        <p14:creationId xmlns:p14="http://schemas.microsoft.com/office/powerpoint/2010/main" val="274196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14325" y="422114"/>
            <a:ext cx="4953000"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smtClean="0">
                <a:ln>
                  <a:noFill/>
                </a:ln>
                <a:solidFill>
                  <a:prstClr val="black"/>
                </a:solidFill>
                <a:effectLst/>
                <a:uLnTx/>
                <a:uFillTx/>
                <a:latin typeface="Calibri"/>
                <a:ea typeface="+mn-ea"/>
                <a:cs typeface="+mn-cs"/>
              </a:rPr>
              <a:t>Dissertation</a:t>
            </a:r>
            <a:r>
              <a:rPr kumimoji="0" lang="de-DE" sz="2400" b="1" i="0" u="none" strike="noStrike" kern="1200" cap="none" spc="0" normalizeH="0" noProof="0" dirty="0" smtClean="0">
                <a:ln>
                  <a:noFill/>
                </a:ln>
                <a:solidFill>
                  <a:prstClr val="black"/>
                </a:solidFill>
                <a:effectLst/>
                <a:uLnTx/>
                <a:uFillTx/>
                <a:latin typeface="Calibri"/>
                <a:ea typeface="+mn-ea"/>
                <a:cs typeface="+mn-cs"/>
              </a:rPr>
              <a:t> Project</a:t>
            </a:r>
            <a:r>
              <a:rPr kumimoji="0" lang="de-DE" sz="2400" b="1" i="0" u="none" strike="noStrike" kern="1200" cap="none" spc="0" normalizeH="0" baseline="0" noProof="0" dirty="0" smtClean="0">
                <a:ln>
                  <a:noFill/>
                </a:ln>
                <a:solidFill>
                  <a:prstClr val="black"/>
                </a:solidFill>
                <a:effectLst/>
                <a:uLnTx/>
                <a:uFillTx/>
                <a:latin typeface="Calibri"/>
                <a:ea typeface="+mn-ea"/>
                <a:cs typeface="+mn-cs"/>
              </a:rPr>
              <a:t> Susanne Winder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hteck 6"/>
          <p:cNvSpPr/>
          <p:nvPr/>
        </p:nvSpPr>
        <p:spPr>
          <a:xfrm>
            <a:off x="323849" y="901461"/>
            <a:ext cx="85820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Calibri"/>
                <a:ea typeface="+mn-ea"/>
                <a:cs typeface="+mn-cs"/>
              </a:rPr>
              <a:t>Parastou</a:t>
            </a:r>
            <a:r>
              <a:rPr kumimoji="0" lang="de-DE" sz="1800" b="0" i="0" u="none" strike="noStrike" kern="1200" cap="none" spc="0" normalizeH="0" baseline="0" noProof="0" dirty="0" smtClean="0">
                <a:ln>
                  <a:noFill/>
                </a:ln>
                <a:solidFill>
                  <a:prstClr val="black"/>
                </a:solidFill>
                <a:effectLst/>
                <a:uLnTx/>
                <a:uFillTx/>
                <a:latin typeface="Calibri"/>
                <a:ea typeface="+mn-ea"/>
                <a:cs typeface="+mn-cs"/>
              </a:rPr>
              <a:t> Forouhar: Digitale Zeichnungen und Installationen. Ornament und Methode. (AT) </a:t>
            </a: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4" y="1343643"/>
            <a:ext cx="5000626" cy="5107228"/>
          </a:xfrm>
          <a:prstGeom prst="rect">
            <a:avLst/>
          </a:prstGeom>
        </p:spPr>
      </p:pic>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9472" y="1394619"/>
            <a:ext cx="3502792" cy="3586956"/>
          </a:xfrm>
          <a:prstGeom prst="rect">
            <a:avLst/>
          </a:prstGeom>
        </p:spPr>
      </p:pic>
      <p:sp>
        <p:nvSpPr>
          <p:cNvPr id="10" name="Rechteck 9"/>
          <p:cNvSpPr/>
          <p:nvPr/>
        </p:nvSpPr>
        <p:spPr>
          <a:xfrm>
            <a:off x="5286375" y="5105401"/>
            <a:ext cx="3485889"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err="1" smtClean="0">
                <a:ln>
                  <a:noFill/>
                </a:ln>
                <a:solidFill>
                  <a:prstClr val="black"/>
                </a:solidFill>
                <a:effectLst/>
                <a:uLnTx/>
                <a:uFillTx/>
                <a:latin typeface="Times New Roman,serif"/>
                <a:ea typeface="+mn-ea"/>
                <a:cs typeface="+mn-cs"/>
              </a:rPr>
              <a:t>Parastou</a:t>
            </a:r>
            <a:r>
              <a:rPr kumimoji="0" lang="de-DE" sz="1200" b="0" i="0" u="none" strike="noStrike" kern="1200" cap="none" spc="0" normalizeH="0" baseline="0" noProof="0" dirty="0" smtClean="0">
                <a:ln>
                  <a:noFill/>
                </a:ln>
                <a:solidFill>
                  <a:prstClr val="black"/>
                </a:solidFill>
                <a:effectLst/>
                <a:uLnTx/>
                <a:uFillTx/>
                <a:latin typeface="Times New Roman,serif"/>
                <a:ea typeface="+mn-ea"/>
                <a:cs typeface="+mn-cs"/>
              </a:rPr>
              <a:t> Forouhar, Rot ist mein Name Grün ist mein Name, Karree, 2008, Digitaldruck auf </a:t>
            </a:r>
            <a:r>
              <a:rPr kumimoji="0" lang="de-DE" sz="1200" b="0" i="0" u="none" strike="noStrike" kern="1200" cap="none" spc="0" normalizeH="0" baseline="0" noProof="0" dirty="0" err="1" smtClean="0">
                <a:ln>
                  <a:noFill/>
                </a:ln>
                <a:solidFill>
                  <a:prstClr val="black"/>
                </a:solidFill>
                <a:effectLst/>
                <a:uLnTx/>
                <a:uFillTx/>
                <a:latin typeface="Times New Roman,serif"/>
                <a:ea typeface="+mn-ea"/>
                <a:cs typeface="+mn-cs"/>
              </a:rPr>
              <a:t>Aludibond</a:t>
            </a:r>
            <a:r>
              <a:rPr kumimoji="0" lang="de-DE" sz="1200" b="0" i="0" u="none" strike="noStrike" kern="1200" cap="none" spc="0" normalizeH="0" baseline="0" noProof="0" dirty="0" smtClean="0">
                <a:ln>
                  <a:noFill/>
                </a:ln>
                <a:solidFill>
                  <a:prstClr val="black"/>
                </a:solidFill>
                <a:effectLst/>
                <a:uLnTx/>
                <a:uFillTx/>
                <a:latin typeface="Times New Roman,serif"/>
                <a:ea typeface="+mn-ea"/>
                <a:cs typeface="+mn-cs"/>
              </a:rPr>
              <a:t>, jeweils 80x80 cm</a:t>
            </a:r>
            <a:endParaRPr kumimoji="0" lang="de-DE" sz="2800" b="0" i="0" u="none" strike="noStrike" kern="1200" cap="none" spc="0" normalizeH="0" baseline="0" noProof="0" dirty="0" smtClean="0">
              <a:ln>
                <a:noFill/>
              </a:ln>
              <a:solidFill>
                <a:prstClr val="black"/>
              </a:solidFill>
              <a:effectLst/>
              <a:uLnTx/>
              <a:uFillTx/>
              <a:latin typeface="Calibri,Arial,Helvetica,sans-serif"/>
              <a:ea typeface="+mn-ea"/>
              <a:cs typeface="+mn-cs"/>
            </a:endParaRPr>
          </a:p>
        </p:txBody>
      </p:sp>
      <p:sp>
        <p:nvSpPr>
          <p:cNvPr id="11" name="Rechteck 10"/>
          <p:cNvSpPr/>
          <p:nvPr/>
        </p:nvSpPr>
        <p:spPr>
          <a:xfrm>
            <a:off x="5267325" y="6010276"/>
            <a:ext cx="2868107" cy="2769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Times New Roman,serif"/>
                <a:ea typeface="+mn-ea"/>
                <a:cs typeface="+mn-cs"/>
              </a:rPr>
              <a:t>&lt;= Detail</a:t>
            </a:r>
            <a:endParaRPr kumimoji="0" lang="de-DE" sz="2800" b="0" i="0" u="none" strike="noStrike" kern="1200" cap="none" spc="0" normalizeH="0" baseline="0" noProof="0" dirty="0" smtClean="0">
              <a:ln>
                <a:noFill/>
              </a:ln>
              <a:solidFill>
                <a:prstClr val="black"/>
              </a:solidFill>
              <a:effectLst/>
              <a:uLnTx/>
              <a:uFillTx/>
              <a:latin typeface="Calibri,Arial,Helvetica,sans-serif"/>
              <a:ea typeface="+mn-ea"/>
              <a:cs typeface="+mn-cs"/>
            </a:endParaRPr>
          </a:p>
        </p:txBody>
      </p:sp>
    </p:spTree>
    <p:extLst>
      <p:ext uri="{BB962C8B-B14F-4D97-AF65-F5344CB8AC3E}">
        <p14:creationId xmlns:p14="http://schemas.microsoft.com/office/powerpoint/2010/main" val="149484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KU International</a:t>
            </a:r>
            <a:endParaRPr lang="de-DE"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2289" y="2136532"/>
            <a:ext cx="4448669" cy="2965779"/>
          </a:xfrm>
        </p:spPr>
      </p:pic>
    </p:spTree>
    <p:extLst>
      <p:ext uri="{BB962C8B-B14F-4D97-AF65-F5344CB8AC3E}">
        <p14:creationId xmlns:p14="http://schemas.microsoft.com/office/powerpoint/2010/main" val="3774034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Partner</a:t>
            </a:r>
            <a:endParaRPr lang="de-DE" dirty="0"/>
          </a:p>
        </p:txBody>
      </p:sp>
      <p:sp>
        <p:nvSpPr>
          <p:cNvPr id="5" name="Inhaltsplatzhalter 4"/>
          <p:cNvSpPr>
            <a:spLocks noGrp="1"/>
          </p:cNvSpPr>
          <p:nvPr>
            <p:ph sz="half" idx="1"/>
          </p:nvPr>
        </p:nvSpPr>
        <p:spPr/>
        <p:txBody>
          <a:bodyPr>
            <a:normAutofit fontScale="25000" lnSpcReduction="20000"/>
          </a:bodyPr>
          <a:lstStyle/>
          <a:p>
            <a:pPr marL="0" indent="0">
              <a:buNone/>
            </a:pPr>
            <a:r>
              <a:rPr lang="en-US" sz="5200" dirty="0" smtClean="0">
                <a:solidFill>
                  <a:srgbClr val="FF0000"/>
                </a:solidFill>
              </a:rPr>
              <a:t>Armenia</a:t>
            </a:r>
            <a:endParaRPr lang="en-US" sz="5200" dirty="0">
              <a:solidFill>
                <a:srgbClr val="FF0000"/>
              </a:solidFill>
            </a:endParaRPr>
          </a:p>
          <a:p>
            <a:r>
              <a:rPr lang="en-US" sz="5200" dirty="0"/>
              <a:t>State Academy of Fine </a:t>
            </a:r>
            <a:r>
              <a:rPr lang="en-US" sz="5200" dirty="0" smtClean="0"/>
              <a:t>Arts</a:t>
            </a:r>
          </a:p>
          <a:p>
            <a:pPr marL="0" indent="0">
              <a:buNone/>
            </a:pPr>
            <a:r>
              <a:rPr lang="en-US" sz="5200" dirty="0" smtClean="0">
                <a:solidFill>
                  <a:srgbClr val="FF0000"/>
                </a:solidFill>
              </a:rPr>
              <a:t>Belgium</a:t>
            </a:r>
            <a:endParaRPr lang="en-US" sz="5200" dirty="0">
              <a:solidFill>
                <a:srgbClr val="FF0000"/>
              </a:solidFill>
            </a:endParaRPr>
          </a:p>
          <a:p>
            <a:r>
              <a:rPr lang="en-US" sz="5200" dirty="0" err="1"/>
              <a:t>Katholieke</a:t>
            </a:r>
            <a:r>
              <a:rPr lang="en-US" sz="5200" dirty="0"/>
              <a:t> </a:t>
            </a:r>
            <a:r>
              <a:rPr lang="en-US" sz="5200" dirty="0" err="1"/>
              <a:t>Universiteit</a:t>
            </a:r>
            <a:r>
              <a:rPr lang="en-US" sz="5200" dirty="0"/>
              <a:t> </a:t>
            </a:r>
            <a:r>
              <a:rPr lang="en-US" sz="5200" dirty="0" smtClean="0"/>
              <a:t>Leuven</a:t>
            </a:r>
            <a:r>
              <a:rPr lang="en-US" sz="5200" dirty="0"/>
              <a:t>	</a:t>
            </a:r>
          </a:p>
          <a:p>
            <a:pPr marL="0" indent="0">
              <a:buNone/>
            </a:pPr>
            <a:r>
              <a:rPr lang="en-US" sz="5200" dirty="0" smtClean="0">
                <a:solidFill>
                  <a:srgbClr val="FF0000"/>
                </a:solidFill>
              </a:rPr>
              <a:t>Croatia </a:t>
            </a:r>
            <a:endParaRPr lang="en-US" sz="5200" dirty="0">
              <a:solidFill>
                <a:srgbClr val="FF0000"/>
              </a:solidFill>
            </a:endParaRPr>
          </a:p>
          <a:p>
            <a:r>
              <a:rPr lang="en-US" sz="5200" dirty="0"/>
              <a:t>University of </a:t>
            </a:r>
            <a:r>
              <a:rPr lang="en-US" sz="5200" dirty="0" smtClean="0"/>
              <a:t>Osijek</a:t>
            </a:r>
          </a:p>
          <a:p>
            <a:pPr marL="0" indent="0">
              <a:buNone/>
            </a:pPr>
            <a:r>
              <a:rPr lang="en-US" sz="5200" dirty="0" smtClean="0">
                <a:solidFill>
                  <a:srgbClr val="FF0000"/>
                </a:solidFill>
              </a:rPr>
              <a:t>Czech Republic</a:t>
            </a:r>
            <a:endParaRPr lang="en-US" sz="5200" dirty="0">
              <a:solidFill>
                <a:srgbClr val="FF0000"/>
              </a:solidFill>
            </a:endParaRPr>
          </a:p>
          <a:p>
            <a:r>
              <a:rPr lang="en-US" sz="5200" dirty="0"/>
              <a:t>University of South Bohemia</a:t>
            </a:r>
          </a:p>
          <a:p>
            <a:pPr marL="0" indent="0">
              <a:buNone/>
            </a:pPr>
            <a:r>
              <a:rPr lang="en-US" sz="5200" dirty="0" smtClean="0">
                <a:solidFill>
                  <a:srgbClr val="FF0000"/>
                </a:solidFill>
              </a:rPr>
              <a:t>France</a:t>
            </a:r>
            <a:endParaRPr lang="en-US" sz="5200" dirty="0">
              <a:solidFill>
                <a:srgbClr val="FF0000"/>
              </a:solidFill>
            </a:endParaRPr>
          </a:p>
          <a:p>
            <a:r>
              <a:rPr lang="en-US" sz="5200" dirty="0"/>
              <a:t>Catholic University of </a:t>
            </a:r>
            <a:r>
              <a:rPr lang="en-US" sz="5200" dirty="0" smtClean="0"/>
              <a:t>Paris</a:t>
            </a:r>
            <a:endParaRPr lang="en-US" sz="5200" dirty="0"/>
          </a:p>
          <a:p>
            <a:r>
              <a:rPr lang="en-US" sz="5200" dirty="0"/>
              <a:t>Catholic University of Toulouse</a:t>
            </a:r>
          </a:p>
          <a:p>
            <a:pPr marL="0" indent="0">
              <a:buNone/>
            </a:pPr>
            <a:r>
              <a:rPr lang="de-DE" sz="5200" dirty="0">
                <a:solidFill>
                  <a:srgbClr val="FF0000"/>
                </a:solidFill>
              </a:rPr>
              <a:t>Germany</a:t>
            </a:r>
          </a:p>
          <a:p>
            <a:r>
              <a:rPr lang="de-DE" sz="5200" dirty="0" smtClean="0"/>
              <a:t>Freie </a:t>
            </a:r>
            <a:r>
              <a:rPr lang="de-DE" sz="5200" dirty="0"/>
              <a:t>Universität Berlin</a:t>
            </a:r>
          </a:p>
          <a:p>
            <a:r>
              <a:rPr lang="de-DE" sz="5200" dirty="0" smtClean="0"/>
              <a:t>Humboldt-Universität </a:t>
            </a:r>
            <a:r>
              <a:rPr lang="de-DE" sz="5200" dirty="0"/>
              <a:t>zu Berlin</a:t>
            </a:r>
          </a:p>
          <a:p>
            <a:r>
              <a:rPr lang="de-DE" sz="5200" dirty="0" smtClean="0"/>
              <a:t>Albert-Ludwigs </a:t>
            </a:r>
            <a:r>
              <a:rPr lang="de-DE" sz="5200" dirty="0"/>
              <a:t>University </a:t>
            </a:r>
            <a:r>
              <a:rPr lang="de-DE" sz="5200" dirty="0" err="1"/>
              <a:t>of</a:t>
            </a:r>
            <a:r>
              <a:rPr lang="de-DE" sz="5200" dirty="0"/>
              <a:t> Freiburg</a:t>
            </a:r>
          </a:p>
          <a:p>
            <a:r>
              <a:rPr lang="de-DE" sz="5200" dirty="0" smtClean="0"/>
              <a:t>Theologische </a:t>
            </a:r>
            <a:r>
              <a:rPr lang="de-DE" sz="5200" dirty="0"/>
              <a:t>Fakultät Fulda </a:t>
            </a:r>
          </a:p>
          <a:p>
            <a:r>
              <a:rPr lang="de-DE" sz="5200" dirty="0" smtClean="0"/>
              <a:t>Katholische </a:t>
            </a:r>
            <a:r>
              <a:rPr lang="de-DE" sz="5200" dirty="0"/>
              <a:t>Fachhochschule Mainz</a:t>
            </a:r>
          </a:p>
          <a:p>
            <a:r>
              <a:rPr lang="de-DE" sz="5200" dirty="0" smtClean="0"/>
              <a:t>Westfälische </a:t>
            </a:r>
            <a:r>
              <a:rPr lang="de-DE" sz="5200" dirty="0"/>
              <a:t>Wilhelms-Universität Münster </a:t>
            </a:r>
          </a:p>
          <a:p>
            <a:r>
              <a:rPr lang="de-DE" sz="5200" dirty="0" smtClean="0"/>
              <a:t>University </a:t>
            </a:r>
            <a:r>
              <a:rPr lang="de-DE" sz="5200" dirty="0" err="1"/>
              <a:t>of</a:t>
            </a:r>
            <a:r>
              <a:rPr lang="de-DE" sz="5200" dirty="0"/>
              <a:t> </a:t>
            </a:r>
            <a:r>
              <a:rPr lang="de-DE" sz="5200" dirty="0" err="1"/>
              <a:t>Tuebingen</a:t>
            </a:r>
            <a:endParaRPr lang="de-DE" sz="5200" dirty="0"/>
          </a:p>
          <a:p>
            <a:r>
              <a:rPr lang="de-DE" sz="5200" dirty="0" smtClean="0"/>
              <a:t>Katholische </a:t>
            </a:r>
            <a:r>
              <a:rPr lang="de-DE" sz="5200" dirty="0"/>
              <a:t>Universität Eichstätt-Ingolstadt</a:t>
            </a:r>
          </a:p>
          <a:p>
            <a:endParaRPr lang="de-DE" dirty="0"/>
          </a:p>
        </p:txBody>
      </p:sp>
      <p:sp>
        <p:nvSpPr>
          <p:cNvPr id="6" name="Inhaltsplatzhalter 5"/>
          <p:cNvSpPr>
            <a:spLocks noGrp="1"/>
          </p:cNvSpPr>
          <p:nvPr>
            <p:ph sz="half" idx="2"/>
          </p:nvPr>
        </p:nvSpPr>
        <p:spPr/>
        <p:txBody>
          <a:bodyPr>
            <a:normAutofit fontScale="25000" lnSpcReduction="20000"/>
          </a:bodyPr>
          <a:lstStyle/>
          <a:p>
            <a:pPr marL="0" indent="0">
              <a:buNone/>
            </a:pPr>
            <a:r>
              <a:rPr lang="de-DE" sz="5200" dirty="0" err="1" smtClean="0">
                <a:solidFill>
                  <a:srgbClr val="FF0000"/>
                </a:solidFill>
              </a:rPr>
              <a:t>Greece</a:t>
            </a:r>
            <a:endParaRPr lang="de-DE" sz="5200" dirty="0">
              <a:solidFill>
                <a:srgbClr val="FF0000"/>
              </a:solidFill>
            </a:endParaRPr>
          </a:p>
          <a:p>
            <a:r>
              <a:rPr lang="de-DE" sz="5200" dirty="0" smtClean="0"/>
              <a:t>Aristotle </a:t>
            </a:r>
            <a:r>
              <a:rPr lang="de-DE" sz="5200" dirty="0"/>
              <a:t>University </a:t>
            </a:r>
            <a:r>
              <a:rPr lang="de-DE" sz="5200" dirty="0" err="1"/>
              <a:t>of</a:t>
            </a:r>
            <a:r>
              <a:rPr lang="de-DE" sz="5200" dirty="0"/>
              <a:t> Thessaloniki	</a:t>
            </a:r>
          </a:p>
          <a:p>
            <a:pPr marL="0" indent="0">
              <a:buNone/>
            </a:pPr>
            <a:r>
              <a:rPr lang="de-DE" sz="5200" dirty="0" err="1" smtClean="0">
                <a:solidFill>
                  <a:srgbClr val="FF0000"/>
                </a:solidFill>
              </a:rPr>
              <a:t>Hungary</a:t>
            </a:r>
            <a:endParaRPr lang="de-DE" sz="5200" dirty="0" smtClean="0">
              <a:solidFill>
                <a:srgbClr val="FF0000"/>
              </a:solidFill>
            </a:endParaRPr>
          </a:p>
          <a:p>
            <a:r>
              <a:rPr lang="de-DE" sz="5200" dirty="0" err="1" smtClean="0"/>
              <a:t>Sapientia</a:t>
            </a:r>
            <a:r>
              <a:rPr lang="de-DE" sz="5200" dirty="0" smtClean="0"/>
              <a:t> </a:t>
            </a:r>
            <a:r>
              <a:rPr lang="de-DE" sz="5200" dirty="0"/>
              <a:t>College </a:t>
            </a:r>
            <a:r>
              <a:rPr lang="de-DE" sz="5200" dirty="0" err="1"/>
              <a:t>of</a:t>
            </a:r>
            <a:r>
              <a:rPr lang="de-DE" sz="5200" dirty="0"/>
              <a:t> </a:t>
            </a:r>
            <a:r>
              <a:rPr lang="de-DE" sz="5200" dirty="0" err="1"/>
              <a:t>Theology</a:t>
            </a:r>
            <a:endParaRPr lang="de-DE" sz="5200" dirty="0"/>
          </a:p>
          <a:p>
            <a:r>
              <a:rPr lang="de-DE" sz="5200" dirty="0" smtClean="0"/>
              <a:t> </a:t>
            </a:r>
            <a:r>
              <a:rPr lang="de-DE" sz="5200" dirty="0" err="1"/>
              <a:t>Gál</a:t>
            </a:r>
            <a:r>
              <a:rPr lang="de-DE" sz="5200" dirty="0"/>
              <a:t> Ferenc College</a:t>
            </a:r>
          </a:p>
          <a:p>
            <a:pPr marL="0" indent="0">
              <a:buNone/>
            </a:pPr>
            <a:r>
              <a:rPr lang="de-DE" sz="5200" dirty="0" err="1" smtClean="0">
                <a:solidFill>
                  <a:srgbClr val="FF0000"/>
                </a:solidFill>
              </a:rPr>
              <a:t>Italy</a:t>
            </a:r>
            <a:endParaRPr lang="de-DE" sz="5200" dirty="0">
              <a:solidFill>
                <a:srgbClr val="FF0000"/>
              </a:solidFill>
            </a:endParaRPr>
          </a:p>
          <a:p>
            <a:r>
              <a:rPr lang="de-DE" sz="5200" dirty="0" err="1" smtClean="0"/>
              <a:t>Accademia</a:t>
            </a:r>
            <a:r>
              <a:rPr lang="de-DE" sz="5200" dirty="0" smtClean="0"/>
              <a:t> </a:t>
            </a:r>
            <a:r>
              <a:rPr lang="de-DE" sz="5200" dirty="0"/>
              <a:t>di Belle </a:t>
            </a:r>
            <a:r>
              <a:rPr lang="de-DE" sz="5200" dirty="0" err="1"/>
              <a:t>Arti</a:t>
            </a:r>
            <a:r>
              <a:rPr lang="de-DE" sz="5200" dirty="0"/>
              <a:t> di </a:t>
            </a:r>
            <a:r>
              <a:rPr lang="de-DE" sz="5200" dirty="0" err="1"/>
              <a:t>Brera</a:t>
            </a:r>
            <a:endParaRPr lang="de-DE" sz="5200" dirty="0"/>
          </a:p>
          <a:p>
            <a:r>
              <a:rPr lang="de-DE" sz="5200" dirty="0" err="1" smtClean="0"/>
              <a:t>Università</a:t>
            </a:r>
            <a:r>
              <a:rPr lang="de-DE" sz="5200" dirty="0" smtClean="0"/>
              <a:t> </a:t>
            </a:r>
            <a:r>
              <a:rPr lang="de-DE" sz="5200" dirty="0" err="1"/>
              <a:t>degli</a:t>
            </a:r>
            <a:r>
              <a:rPr lang="de-DE" sz="5200" dirty="0"/>
              <a:t> Studi di Roma 'La </a:t>
            </a:r>
            <a:r>
              <a:rPr lang="de-DE" sz="5200" dirty="0" err="1"/>
              <a:t>Sapienza</a:t>
            </a:r>
            <a:r>
              <a:rPr lang="de-DE" sz="5200" dirty="0"/>
              <a:t>' </a:t>
            </a:r>
          </a:p>
          <a:p>
            <a:r>
              <a:rPr lang="de-DE" sz="5200" dirty="0" smtClean="0"/>
              <a:t> </a:t>
            </a:r>
            <a:r>
              <a:rPr lang="de-DE" sz="5200" dirty="0"/>
              <a:t>University </a:t>
            </a:r>
            <a:r>
              <a:rPr lang="de-DE" sz="5200" dirty="0" err="1"/>
              <a:t>of</a:t>
            </a:r>
            <a:r>
              <a:rPr lang="de-DE" sz="5200" dirty="0"/>
              <a:t> </a:t>
            </a:r>
            <a:r>
              <a:rPr lang="de-DE" sz="5200" dirty="0" smtClean="0"/>
              <a:t>Udine</a:t>
            </a:r>
          </a:p>
          <a:p>
            <a:pPr marL="0" indent="0">
              <a:buNone/>
            </a:pPr>
            <a:r>
              <a:rPr lang="de-DE" sz="5200" dirty="0" smtClean="0">
                <a:solidFill>
                  <a:srgbClr val="FF0000"/>
                </a:solidFill>
              </a:rPr>
              <a:t>Jordan</a:t>
            </a:r>
            <a:endParaRPr lang="de-DE" sz="5200" dirty="0">
              <a:solidFill>
                <a:srgbClr val="FF0000"/>
              </a:solidFill>
            </a:endParaRPr>
          </a:p>
          <a:p>
            <a:r>
              <a:rPr lang="de-DE" sz="5200" dirty="0" err="1" smtClean="0"/>
              <a:t>Yarmouk</a:t>
            </a:r>
            <a:r>
              <a:rPr lang="de-DE" sz="5200" dirty="0" smtClean="0"/>
              <a:t> </a:t>
            </a:r>
            <a:r>
              <a:rPr lang="de-DE" sz="5200" dirty="0"/>
              <a:t>University</a:t>
            </a:r>
          </a:p>
          <a:p>
            <a:pPr marL="0" indent="0">
              <a:buNone/>
            </a:pPr>
            <a:r>
              <a:rPr lang="de-DE" sz="5200" dirty="0" err="1" smtClean="0">
                <a:solidFill>
                  <a:srgbClr val="FF0000"/>
                </a:solidFill>
              </a:rPr>
              <a:t>Norway</a:t>
            </a:r>
            <a:endParaRPr lang="de-DE" sz="5200" dirty="0">
              <a:solidFill>
                <a:srgbClr val="FF0000"/>
              </a:solidFill>
            </a:endParaRPr>
          </a:p>
          <a:p>
            <a:r>
              <a:rPr lang="de-DE" sz="5200" dirty="0" smtClean="0"/>
              <a:t>VID </a:t>
            </a:r>
            <a:r>
              <a:rPr lang="de-DE" sz="5200" dirty="0" err="1"/>
              <a:t>Specialized</a:t>
            </a:r>
            <a:r>
              <a:rPr lang="de-DE" sz="5200" dirty="0"/>
              <a:t> University</a:t>
            </a:r>
          </a:p>
          <a:p>
            <a:pPr marL="0" indent="0">
              <a:buNone/>
            </a:pPr>
            <a:r>
              <a:rPr lang="de-DE" sz="5200" dirty="0" smtClean="0">
                <a:solidFill>
                  <a:srgbClr val="FF0000"/>
                </a:solidFill>
              </a:rPr>
              <a:t>Romania</a:t>
            </a:r>
            <a:endParaRPr lang="de-DE" sz="5200" dirty="0">
              <a:solidFill>
                <a:srgbClr val="FF0000"/>
              </a:solidFill>
            </a:endParaRPr>
          </a:p>
          <a:p>
            <a:r>
              <a:rPr lang="de-DE" sz="5200" dirty="0" err="1" smtClean="0"/>
              <a:t>Universitaea</a:t>
            </a:r>
            <a:r>
              <a:rPr lang="de-DE" sz="5200" dirty="0" smtClean="0"/>
              <a:t> </a:t>
            </a:r>
            <a:r>
              <a:rPr lang="de-DE" sz="5200" dirty="0"/>
              <a:t>de </a:t>
            </a:r>
            <a:r>
              <a:rPr lang="de-DE" sz="5200" dirty="0" err="1"/>
              <a:t>Vest</a:t>
            </a:r>
            <a:r>
              <a:rPr lang="de-DE" sz="5200" dirty="0"/>
              <a:t> </a:t>
            </a:r>
            <a:r>
              <a:rPr lang="de-DE" sz="5200" dirty="0" err="1"/>
              <a:t>din</a:t>
            </a:r>
            <a:r>
              <a:rPr lang="de-DE" sz="5200" dirty="0"/>
              <a:t> </a:t>
            </a:r>
            <a:r>
              <a:rPr lang="de-DE" sz="5200" dirty="0" err="1"/>
              <a:t>Timisoara</a:t>
            </a:r>
            <a:endParaRPr lang="de-DE" sz="5200" dirty="0"/>
          </a:p>
          <a:p>
            <a:pPr marL="0" indent="0">
              <a:buNone/>
            </a:pPr>
            <a:r>
              <a:rPr lang="de-DE" sz="5200" dirty="0" smtClean="0">
                <a:solidFill>
                  <a:srgbClr val="FF0000"/>
                </a:solidFill>
              </a:rPr>
              <a:t>Spain</a:t>
            </a:r>
            <a:endParaRPr lang="de-DE" sz="5200" dirty="0">
              <a:solidFill>
                <a:srgbClr val="FF0000"/>
              </a:solidFill>
            </a:endParaRPr>
          </a:p>
          <a:p>
            <a:r>
              <a:rPr lang="de-DE" sz="5200" dirty="0" smtClean="0"/>
              <a:t>University </a:t>
            </a:r>
            <a:r>
              <a:rPr lang="de-DE" sz="5200" dirty="0" err="1"/>
              <a:t>of</a:t>
            </a:r>
            <a:r>
              <a:rPr lang="de-DE" sz="5200" dirty="0"/>
              <a:t> Salamanca	</a:t>
            </a:r>
            <a:endParaRPr lang="de-DE" sz="5200" dirty="0" smtClean="0"/>
          </a:p>
          <a:p>
            <a:pPr marL="0" indent="0">
              <a:buNone/>
            </a:pPr>
            <a:r>
              <a:rPr lang="de-DE" sz="5200" dirty="0" smtClean="0">
                <a:solidFill>
                  <a:srgbClr val="FF0000"/>
                </a:solidFill>
              </a:rPr>
              <a:t>Turkey</a:t>
            </a:r>
            <a:endParaRPr lang="de-DE" sz="5200" dirty="0">
              <a:solidFill>
                <a:srgbClr val="FF0000"/>
              </a:solidFill>
            </a:endParaRPr>
          </a:p>
          <a:p>
            <a:r>
              <a:rPr lang="de-DE" sz="5200" dirty="0" err="1" smtClean="0"/>
              <a:t>Dicle</a:t>
            </a:r>
            <a:r>
              <a:rPr lang="de-DE" sz="5200" dirty="0" smtClean="0"/>
              <a:t> </a:t>
            </a:r>
            <a:r>
              <a:rPr lang="de-DE" sz="5200" dirty="0"/>
              <a:t>University</a:t>
            </a:r>
          </a:p>
          <a:p>
            <a:r>
              <a:rPr lang="de-DE" sz="5200" dirty="0" err="1" smtClean="0"/>
              <a:t>Trakya</a:t>
            </a:r>
            <a:r>
              <a:rPr lang="de-DE" sz="5200" dirty="0" smtClean="0"/>
              <a:t> </a:t>
            </a:r>
            <a:r>
              <a:rPr lang="de-DE" sz="5200" dirty="0"/>
              <a:t>University</a:t>
            </a:r>
          </a:p>
          <a:p>
            <a:r>
              <a:rPr lang="de-DE" sz="5200" dirty="0" smtClean="0"/>
              <a:t>Süleyman </a:t>
            </a:r>
            <a:r>
              <a:rPr lang="de-DE" sz="5200" dirty="0"/>
              <a:t>Demirel University</a:t>
            </a:r>
          </a:p>
          <a:p>
            <a:r>
              <a:rPr lang="de-DE" sz="5200" dirty="0" err="1" smtClean="0"/>
              <a:t>Aralik</a:t>
            </a:r>
            <a:r>
              <a:rPr lang="de-DE" sz="5200" dirty="0" smtClean="0"/>
              <a:t> </a:t>
            </a:r>
            <a:r>
              <a:rPr lang="de-DE" sz="5200" dirty="0" err="1"/>
              <a:t>Univertisesi</a:t>
            </a:r>
            <a:r>
              <a:rPr lang="de-DE" dirty="0"/>
              <a:t>	</a:t>
            </a:r>
          </a:p>
          <a:p>
            <a:endParaRPr lang="de-DE" dirty="0"/>
          </a:p>
        </p:txBody>
      </p:sp>
    </p:spTree>
    <p:extLst>
      <p:ext uri="{BB962C8B-B14F-4D97-AF65-F5344CB8AC3E}">
        <p14:creationId xmlns:p14="http://schemas.microsoft.com/office/powerpoint/2010/main" val="2941553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Exchange </a:t>
            </a:r>
            <a:r>
              <a:rPr lang="de-DE" dirty="0"/>
              <a:t>S</a:t>
            </a:r>
            <a:r>
              <a:rPr lang="de-DE" dirty="0" smtClean="0"/>
              <a:t>emester at </a:t>
            </a:r>
            <a:r>
              <a:rPr lang="de-DE" dirty="0" err="1" smtClean="0"/>
              <a:t>the</a:t>
            </a:r>
            <a:r>
              <a:rPr lang="de-DE" dirty="0" smtClean="0"/>
              <a:t> KU Linz</a:t>
            </a:r>
            <a:endParaRPr lang="de-DE" dirty="0"/>
          </a:p>
        </p:txBody>
      </p:sp>
      <p:sp>
        <p:nvSpPr>
          <p:cNvPr id="3" name="Inhaltsplatzhalter 2"/>
          <p:cNvSpPr>
            <a:spLocks noGrp="1"/>
          </p:cNvSpPr>
          <p:nvPr>
            <p:ph idx="1"/>
          </p:nvPr>
        </p:nvSpPr>
        <p:spPr/>
        <p:txBody>
          <a:bodyPr>
            <a:normAutofit/>
          </a:bodyPr>
          <a:lstStyle/>
          <a:p>
            <a:pPr marL="0" indent="0">
              <a:buNone/>
            </a:pPr>
            <a:r>
              <a:rPr lang="de-DE" dirty="0" err="1" smtClean="0"/>
              <a:t>Students</a:t>
            </a:r>
            <a:r>
              <a:rPr lang="de-DE" dirty="0" smtClean="0"/>
              <a:t> </a:t>
            </a:r>
            <a:r>
              <a:rPr lang="de-DE" dirty="0" err="1" smtClean="0"/>
              <a:t>from</a:t>
            </a:r>
            <a:r>
              <a:rPr lang="de-DE" dirty="0" smtClean="0"/>
              <a:t> </a:t>
            </a:r>
            <a:r>
              <a:rPr lang="de-DE" dirty="0" err="1" smtClean="0"/>
              <a:t>the</a:t>
            </a:r>
            <a:r>
              <a:rPr lang="de-DE" dirty="0"/>
              <a:t>  </a:t>
            </a:r>
            <a:r>
              <a:rPr lang="de-DE" dirty="0" smtClean="0"/>
              <a:t>JCU</a:t>
            </a:r>
            <a:endParaRPr lang="de-DE" dirty="0"/>
          </a:p>
          <a:p>
            <a:pPr marL="0" indent="0">
              <a:buNone/>
            </a:pPr>
            <a:r>
              <a:rPr lang="de-DE" dirty="0" err="1" smtClean="0"/>
              <a:t>can</a:t>
            </a:r>
            <a:r>
              <a:rPr lang="de-DE" dirty="0" smtClean="0"/>
              <a:t> </a:t>
            </a:r>
            <a:r>
              <a:rPr lang="de-DE" dirty="0" err="1" smtClean="0"/>
              <a:t>spend</a:t>
            </a:r>
            <a:r>
              <a:rPr lang="de-DE" dirty="0" smtClean="0"/>
              <a:t> </a:t>
            </a:r>
            <a:r>
              <a:rPr lang="de-DE" dirty="0" err="1" smtClean="0"/>
              <a:t>one</a:t>
            </a:r>
            <a:r>
              <a:rPr lang="de-DE" dirty="0" smtClean="0"/>
              <a:t> </a:t>
            </a:r>
            <a:r>
              <a:rPr lang="de-DE" dirty="0" err="1" smtClean="0"/>
              <a:t>or</a:t>
            </a:r>
            <a:r>
              <a:rPr lang="de-DE" dirty="0" smtClean="0"/>
              <a:t> </a:t>
            </a:r>
            <a:r>
              <a:rPr lang="de-DE" dirty="0" err="1" smtClean="0"/>
              <a:t>two</a:t>
            </a:r>
            <a:r>
              <a:rPr lang="de-DE" dirty="0" smtClean="0"/>
              <a:t> </a:t>
            </a:r>
            <a:r>
              <a:rPr lang="de-DE" dirty="0" err="1" smtClean="0"/>
              <a:t>semesters</a:t>
            </a:r>
            <a:r>
              <a:rPr lang="de-DE" dirty="0" smtClean="0"/>
              <a:t> at </a:t>
            </a:r>
            <a:r>
              <a:rPr lang="de-DE" dirty="0" err="1" smtClean="0"/>
              <a:t>the</a:t>
            </a:r>
            <a:r>
              <a:rPr lang="de-DE" dirty="0" smtClean="0"/>
              <a:t> KU </a:t>
            </a:r>
            <a:r>
              <a:rPr lang="de-DE" dirty="0" smtClean="0"/>
              <a:t>Linz:</a:t>
            </a:r>
            <a:endParaRPr lang="de-DE" dirty="0" smtClean="0"/>
          </a:p>
          <a:p>
            <a:r>
              <a:rPr lang="de-DE" dirty="0" err="1" smtClean="0"/>
              <a:t>Attending</a:t>
            </a:r>
            <a:r>
              <a:rPr lang="de-DE" dirty="0" smtClean="0"/>
              <a:t> </a:t>
            </a:r>
            <a:r>
              <a:rPr lang="de-DE" dirty="0" err="1" smtClean="0"/>
              <a:t>classes</a:t>
            </a:r>
            <a:r>
              <a:rPr lang="de-DE" dirty="0" smtClean="0"/>
              <a:t> </a:t>
            </a:r>
            <a:r>
              <a:rPr lang="de-DE" dirty="0" err="1" smtClean="0"/>
              <a:t>from</a:t>
            </a:r>
            <a:r>
              <a:rPr lang="de-DE" dirty="0" smtClean="0"/>
              <a:t> all </a:t>
            </a:r>
            <a:r>
              <a:rPr lang="de-DE" dirty="0" err="1" smtClean="0"/>
              <a:t>fields</a:t>
            </a:r>
            <a:r>
              <a:rPr lang="de-DE" dirty="0" smtClean="0"/>
              <a:t> </a:t>
            </a:r>
            <a:r>
              <a:rPr lang="de-DE" dirty="0" err="1" smtClean="0"/>
              <a:t>of</a:t>
            </a:r>
            <a:r>
              <a:rPr lang="de-DE" dirty="0" smtClean="0"/>
              <a:t> </a:t>
            </a:r>
            <a:r>
              <a:rPr lang="de-DE" dirty="0" err="1" smtClean="0"/>
              <a:t>study</a:t>
            </a:r>
            <a:r>
              <a:rPr lang="de-DE" dirty="0" smtClean="0"/>
              <a:t> (in German) </a:t>
            </a:r>
          </a:p>
          <a:p>
            <a:r>
              <a:rPr lang="de-DE" dirty="0" smtClean="0"/>
              <a:t>Working </a:t>
            </a:r>
            <a:r>
              <a:rPr lang="de-DE" dirty="0" smtClean="0"/>
              <a:t>on </a:t>
            </a:r>
            <a:r>
              <a:rPr lang="de-DE" dirty="0" err="1" smtClean="0"/>
              <a:t>their</a:t>
            </a:r>
            <a:r>
              <a:rPr lang="de-DE" dirty="0" smtClean="0"/>
              <a:t> final </a:t>
            </a:r>
            <a:r>
              <a:rPr lang="de-DE" dirty="0" err="1" smtClean="0"/>
              <a:t>thesis</a:t>
            </a:r>
            <a:r>
              <a:rPr lang="de-DE" dirty="0" smtClean="0"/>
              <a:t> </a:t>
            </a:r>
            <a:r>
              <a:rPr lang="de-DE" dirty="0" err="1" smtClean="0"/>
              <a:t>with</a:t>
            </a:r>
            <a:r>
              <a:rPr lang="de-DE" dirty="0" smtClean="0"/>
              <a:t> a </a:t>
            </a:r>
            <a:r>
              <a:rPr lang="de-DE" dirty="0" err="1" smtClean="0"/>
              <a:t>tutor</a:t>
            </a:r>
            <a:r>
              <a:rPr lang="de-DE" dirty="0" smtClean="0"/>
              <a:t> </a:t>
            </a:r>
            <a:r>
              <a:rPr lang="de-DE" dirty="0" err="1" smtClean="0"/>
              <a:t>from</a:t>
            </a:r>
            <a:r>
              <a:rPr lang="de-DE" dirty="0" smtClean="0"/>
              <a:t> KU Linz (in English </a:t>
            </a:r>
            <a:r>
              <a:rPr lang="de-DE" dirty="0" err="1" smtClean="0"/>
              <a:t>or</a:t>
            </a:r>
            <a:r>
              <a:rPr lang="de-DE" dirty="0" smtClean="0"/>
              <a:t> German)</a:t>
            </a:r>
          </a:p>
          <a:p>
            <a:r>
              <a:rPr lang="de-DE" dirty="0" err="1" smtClean="0"/>
              <a:t>Joining</a:t>
            </a:r>
            <a:r>
              <a:rPr lang="de-DE" dirty="0" smtClean="0"/>
              <a:t> </a:t>
            </a:r>
            <a:r>
              <a:rPr lang="de-DE" dirty="0" err="1" smtClean="0"/>
              <a:t>our</a:t>
            </a:r>
            <a:r>
              <a:rPr lang="de-DE" dirty="0" smtClean="0"/>
              <a:t> KULIS- International KU Linz Semester in </a:t>
            </a:r>
            <a:r>
              <a:rPr lang="de-DE" dirty="0" err="1" smtClean="0"/>
              <a:t>Autum</a:t>
            </a:r>
            <a:r>
              <a:rPr lang="de-DE" dirty="0" smtClean="0"/>
              <a:t> Term 2019/20 (in English)</a:t>
            </a:r>
          </a:p>
          <a:p>
            <a:pPr marL="0" indent="0">
              <a:buNone/>
            </a:pPr>
            <a:endParaRPr lang="de-DE" dirty="0" smtClean="0"/>
          </a:p>
          <a:p>
            <a:endParaRPr lang="de-DE" dirty="0" smtClean="0"/>
          </a:p>
          <a:p>
            <a:endParaRPr lang="de-DE" dirty="0"/>
          </a:p>
        </p:txBody>
      </p:sp>
    </p:spTree>
    <p:extLst>
      <p:ext uri="{BB962C8B-B14F-4D97-AF65-F5344CB8AC3E}">
        <p14:creationId xmlns:p14="http://schemas.microsoft.com/office/powerpoint/2010/main" val="1251537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oAutofit/>
          </a:bodyPr>
          <a:lstStyle/>
          <a:p>
            <a:r>
              <a:rPr lang="de-DE" sz="3600" dirty="0" smtClean="0"/>
              <a:t>KULIS 2019/20</a:t>
            </a:r>
            <a:endParaRPr lang="de-DE" sz="3600" dirty="0"/>
          </a:p>
        </p:txBody>
      </p:sp>
      <p:graphicFrame>
        <p:nvGraphicFramePr>
          <p:cNvPr id="4" name="Inhaltsplatzhalter 3"/>
          <p:cNvGraphicFramePr>
            <a:graphicFrameLocks noGrp="1" noChangeAspect="1"/>
          </p:cNvGraphicFramePr>
          <p:nvPr>
            <p:ph idx="1"/>
            <p:extLst>
              <p:ext uri="{D42A27DB-BD31-4B8C-83A1-F6EECF244321}">
                <p14:modId xmlns:p14="http://schemas.microsoft.com/office/powerpoint/2010/main" val="559233116"/>
              </p:ext>
            </p:extLst>
          </p:nvPr>
        </p:nvGraphicFramePr>
        <p:xfrm>
          <a:off x="4062413" y="273050"/>
          <a:ext cx="4137025" cy="5851525"/>
        </p:xfrm>
        <a:graphic>
          <a:graphicData uri="http://schemas.openxmlformats.org/presentationml/2006/ole">
            <mc:AlternateContent xmlns:mc="http://schemas.openxmlformats.org/markup-compatibility/2006">
              <mc:Choice xmlns:v="urn:schemas-microsoft-com:vml" Requires="v">
                <p:oleObj spid="_x0000_s1028" name="Acrobat Document" r:id="rId3" imgW="8019607" imgH="11343804" progId="AcroExch.Document.DC">
                  <p:embed/>
                </p:oleObj>
              </mc:Choice>
              <mc:Fallback>
                <p:oleObj name="Acrobat Document" r:id="rId3" imgW="8019607" imgH="11343804" progId="AcroExch.Document.DC">
                  <p:embed/>
                  <p:pic>
                    <p:nvPicPr>
                      <p:cNvPr id="0" name=""/>
                      <p:cNvPicPr/>
                      <p:nvPr/>
                    </p:nvPicPr>
                    <p:blipFill>
                      <a:blip r:embed="rId4"/>
                      <a:stretch>
                        <a:fillRect/>
                      </a:stretch>
                    </p:blipFill>
                    <p:spPr>
                      <a:xfrm>
                        <a:off x="4062413" y="273050"/>
                        <a:ext cx="4137025" cy="5851525"/>
                      </a:xfrm>
                      <a:prstGeom prst="rect">
                        <a:avLst/>
                      </a:prstGeom>
                    </p:spPr>
                  </p:pic>
                </p:oleObj>
              </mc:Fallback>
            </mc:AlternateContent>
          </a:graphicData>
        </a:graphic>
      </p:graphicFrame>
      <p:sp>
        <p:nvSpPr>
          <p:cNvPr id="9" name="Textplatzhalter 8"/>
          <p:cNvSpPr>
            <a:spLocks noGrp="1"/>
          </p:cNvSpPr>
          <p:nvPr>
            <p:ph type="body" sz="half" idx="2"/>
          </p:nvPr>
        </p:nvSpPr>
        <p:spPr/>
        <p:txBody>
          <a:bodyPr/>
          <a:lstStyle/>
          <a:p>
            <a:r>
              <a:rPr lang="de-DE" dirty="0" smtClean="0"/>
              <a:t> </a:t>
            </a:r>
          </a:p>
          <a:p>
            <a:r>
              <a:rPr lang="de-DE" sz="1800" dirty="0" smtClean="0"/>
              <a:t>30 ECTS Points</a:t>
            </a:r>
          </a:p>
          <a:p>
            <a:endParaRPr lang="de-DE" sz="1800" dirty="0" smtClean="0"/>
          </a:p>
          <a:p>
            <a:r>
              <a:rPr lang="de-DE" sz="1800" dirty="0" smtClean="0"/>
              <a:t> </a:t>
            </a:r>
            <a:r>
              <a:rPr lang="de-DE" sz="1800" dirty="0" err="1" smtClean="0"/>
              <a:t>Two</a:t>
            </a:r>
            <a:r>
              <a:rPr lang="de-DE" sz="1800" dirty="0" smtClean="0"/>
              <a:t> </a:t>
            </a:r>
            <a:r>
              <a:rPr lang="de-DE" sz="1800" dirty="0" err="1" smtClean="0"/>
              <a:t>orientation</a:t>
            </a:r>
            <a:r>
              <a:rPr lang="de-DE" sz="1800" dirty="0" smtClean="0"/>
              <a:t> </a:t>
            </a:r>
            <a:r>
              <a:rPr lang="de-DE" sz="1800" dirty="0" err="1" smtClean="0"/>
              <a:t>weeks</a:t>
            </a:r>
            <a:r>
              <a:rPr lang="de-DE" sz="1800" dirty="0" smtClean="0"/>
              <a:t>:</a:t>
            </a:r>
          </a:p>
          <a:p>
            <a:r>
              <a:rPr lang="de-DE" sz="1800" dirty="0" smtClean="0"/>
              <a:t> 16th </a:t>
            </a:r>
            <a:r>
              <a:rPr lang="de-DE" sz="1800" dirty="0" err="1" smtClean="0"/>
              <a:t>of</a:t>
            </a:r>
            <a:r>
              <a:rPr lang="de-DE" sz="1800" dirty="0" smtClean="0"/>
              <a:t> September- 30th </a:t>
            </a:r>
            <a:r>
              <a:rPr lang="de-DE" sz="1800" dirty="0" err="1" smtClean="0"/>
              <a:t>of</a:t>
            </a:r>
            <a:r>
              <a:rPr lang="de-DE" sz="1800" dirty="0" smtClean="0"/>
              <a:t> September</a:t>
            </a:r>
          </a:p>
          <a:p>
            <a:endParaRPr lang="de-DE" sz="1800" dirty="0" smtClean="0"/>
          </a:p>
          <a:p>
            <a:r>
              <a:rPr lang="de-DE" sz="1800" dirty="0" smtClean="0"/>
              <a:t>Semester: </a:t>
            </a:r>
          </a:p>
          <a:p>
            <a:r>
              <a:rPr lang="de-DE" sz="1800" dirty="0" smtClean="0"/>
              <a:t>1st </a:t>
            </a:r>
            <a:r>
              <a:rPr lang="de-DE" sz="1800" dirty="0" err="1" smtClean="0"/>
              <a:t>of</a:t>
            </a:r>
            <a:r>
              <a:rPr lang="de-DE" sz="1800" dirty="0" smtClean="0"/>
              <a:t> October-30th </a:t>
            </a:r>
            <a:r>
              <a:rPr lang="de-DE" sz="1800" dirty="0" err="1" smtClean="0"/>
              <a:t>of</a:t>
            </a:r>
            <a:r>
              <a:rPr lang="de-DE" sz="1800" dirty="0" smtClean="0"/>
              <a:t> </a:t>
            </a:r>
            <a:r>
              <a:rPr lang="de-DE" sz="1800" dirty="0" err="1" smtClean="0"/>
              <a:t>January</a:t>
            </a:r>
            <a:endParaRPr lang="de-DE" sz="1800" dirty="0" smtClean="0"/>
          </a:p>
          <a:p>
            <a:endParaRPr lang="de-DE" sz="1800" dirty="0"/>
          </a:p>
          <a:p>
            <a:endParaRPr lang="de-DE" sz="1800" dirty="0" smtClean="0"/>
          </a:p>
          <a:p>
            <a:endParaRPr lang="de-DE" dirty="0"/>
          </a:p>
        </p:txBody>
      </p:sp>
    </p:spTree>
    <p:extLst>
      <p:ext uri="{BB962C8B-B14F-4D97-AF65-F5344CB8AC3E}">
        <p14:creationId xmlns:p14="http://schemas.microsoft.com/office/powerpoint/2010/main" val="687409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KULIS</a:t>
            </a:r>
            <a:endParaRPr lang="de-DE" dirty="0"/>
          </a:p>
        </p:txBody>
      </p:sp>
      <p:sp>
        <p:nvSpPr>
          <p:cNvPr id="3" name="Inhaltsplatzhalter 2"/>
          <p:cNvSpPr>
            <a:spLocks noGrp="1"/>
          </p:cNvSpPr>
          <p:nvPr>
            <p:ph idx="1"/>
          </p:nvPr>
        </p:nvSpPr>
        <p:spPr/>
        <p:txBody>
          <a:bodyPr>
            <a:normAutofit fontScale="85000" lnSpcReduction="20000"/>
          </a:bodyPr>
          <a:lstStyle/>
          <a:p>
            <a:pPr marL="0" indent="0">
              <a:buNone/>
            </a:pPr>
            <a:r>
              <a:rPr lang="en-US" dirty="0" smtClean="0"/>
              <a:t>Two </a:t>
            </a:r>
            <a:r>
              <a:rPr lang="en-US" dirty="0"/>
              <a:t>Orientation Weeks </a:t>
            </a:r>
            <a:r>
              <a:rPr lang="en-US" dirty="0" smtClean="0"/>
              <a:t>bevor the semester starts, including:</a:t>
            </a:r>
            <a:endParaRPr lang="en-US" dirty="0"/>
          </a:p>
          <a:p>
            <a:r>
              <a:rPr lang="en-US" dirty="0"/>
              <a:t>	Sightseeing and Get-Together Events</a:t>
            </a:r>
          </a:p>
          <a:p>
            <a:pPr marL="0" indent="0">
              <a:buNone/>
            </a:pPr>
            <a:r>
              <a:rPr lang="en-US" dirty="0"/>
              <a:t>•	Intensive German Course (3 ECTS)</a:t>
            </a:r>
          </a:p>
          <a:p>
            <a:pPr marL="0" indent="0">
              <a:buNone/>
            </a:pPr>
            <a:r>
              <a:rPr lang="en-US" dirty="0"/>
              <a:t>•	Cross-Cultural Communication Course (2 ECTS</a:t>
            </a:r>
            <a:r>
              <a:rPr lang="en-US" dirty="0" smtClean="0"/>
              <a:t>)</a:t>
            </a:r>
          </a:p>
          <a:p>
            <a:pPr marL="0" indent="0">
              <a:buNone/>
            </a:pPr>
            <a:r>
              <a:rPr lang="en-US" dirty="0" smtClean="0"/>
              <a:t>•</a:t>
            </a:r>
            <a:r>
              <a:rPr lang="en-US" dirty="0"/>
              <a:t>	Guided field trips to The </a:t>
            </a:r>
            <a:r>
              <a:rPr lang="en-US" dirty="0" err="1"/>
              <a:t>Mauthausen</a:t>
            </a:r>
            <a:r>
              <a:rPr lang="en-US" dirty="0"/>
              <a:t> Memorial, the Benedictine Monasteries at </a:t>
            </a:r>
            <a:r>
              <a:rPr lang="en-US" dirty="0" err="1"/>
              <a:t>Kremsmünster</a:t>
            </a:r>
            <a:r>
              <a:rPr lang="en-US" dirty="0"/>
              <a:t>, </a:t>
            </a:r>
            <a:r>
              <a:rPr lang="en-US" dirty="0" err="1"/>
              <a:t>Admont</a:t>
            </a:r>
            <a:r>
              <a:rPr lang="en-US" dirty="0"/>
              <a:t> (with the largest monastery library of the world), and Melk, the Bruckner Organ at St. Florian Monastery (3 ECTS), etc</a:t>
            </a:r>
            <a:r>
              <a:rPr lang="en-US" dirty="0" smtClean="0"/>
              <a:t>.</a:t>
            </a:r>
          </a:p>
          <a:p>
            <a:pPr marL="0" indent="0">
              <a:buNone/>
            </a:pPr>
            <a:endParaRPr lang="en-US" dirty="0"/>
          </a:p>
          <a:p>
            <a:r>
              <a:rPr lang="en-US" dirty="0" smtClean="0"/>
              <a:t>KU </a:t>
            </a:r>
            <a:r>
              <a:rPr lang="en-US" dirty="0"/>
              <a:t>Linz </a:t>
            </a:r>
            <a:r>
              <a:rPr lang="en-US" dirty="0" smtClean="0"/>
              <a:t>Buddy Program during the whole stay</a:t>
            </a:r>
            <a:endParaRPr lang="de-DE" dirty="0"/>
          </a:p>
        </p:txBody>
      </p:sp>
    </p:spTree>
    <p:extLst>
      <p:ext uri="{BB962C8B-B14F-4D97-AF65-F5344CB8AC3E}">
        <p14:creationId xmlns:p14="http://schemas.microsoft.com/office/powerpoint/2010/main" val="3716319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KULIS- Semester Courses</a:t>
            </a:r>
            <a:endParaRPr lang="de-DE" dirty="0"/>
          </a:p>
        </p:txBody>
      </p:sp>
      <p:sp>
        <p:nvSpPr>
          <p:cNvPr id="3" name="Inhaltsplatzhalter 2"/>
          <p:cNvSpPr>
            <a:spLocks noGrp="1"/>
          </p:cNvSpPr>
          <p:nvPr>
            <p:ph idx="1"/>
          </p:nvPr>
        </p:nvSpPr>
        <p:spPr/>
        <p:txBody>
          <a:bodyPr>
            <a:normAutofit lnSpcReduction="10000"/>
          </a:bodyPr>
          <a:lstStyle/>
          <a:p>
            <a:pPr marL="0" indent="0">
              <a:buNone/>
            </a:pPr>
            <a:r>
              <a:rPr lang="en-US" dirty="0" smtClean="0"/>
              <a:t>• </a:t>
            </a:r>
            <a:r>
              <a:rPr lang="en-US" dirty="0"/>
              <a:t>The Impact of Religions and Value Systems on European Cultures </a:t>
            </a:r>
            <a:endParaRPr lang="en-US" dirty="0" smtClean="0"/>
          </a:p>
          <a:p>
            <a:pPr marL="0" indent="0">
              <a:buNone/>
            </a:pPr>
            <a:r>
              <a:rPr lang="en-US" dirty="0" smtClean="0"/>
              <a:t>• </a:t>
            </a:r>
            <a:r>
              <a:rPr lang="en-US" dirty="0"/>
              <a:t>Ethics and Society </a:t>
            </a:r>
            <a:endParaRPr lang="en-US" dirty="0" smtClean="0"/>
          </a:p>
          <a:p>
            <a:pPr marL="0" indent="0">
              <a:buNone/>
            </a:pPr>
            <a:r>
              <a:rPr lang="en-US" dirty="0" smtClean="0"/>
              <a:t>• </a:t>
            </a:r>
            <a:r>
              <a:rPr lang="en-US" dirty="0"/>
              <a:t>Freedom of Will </a:t>
            </a:r>
            <a:endParaRPr lang="en-US" dirty="0" smtClean="0"/>
          </a:p>
          <a:p>
            <a:pPr marL="0" indent="0">
              <a:buNone/>
            </a:pPr>
            <a:r>
              <a:rPr lang="en-US" dirty="0" smtClean="0"/>
              <a:t>• </a:t>
            </a:r>
            <a:r>
              <a:rPr lang="en-US" dirty="0"/>
              <a:t>Introducing Old Testament </a:t>
            </a:r>
            <a:r>
              <a:rPr lang="en-US" dirty="0" smtClean="0"/>
              <a:t>Theologies</a:t>
            </a:r>
          </a:p>
          <a:p>
            <a:pPr marL="0" indent="0">
              <a:buNone/>
            </a:pPr>
            <a:r>
              <a:rPr lang="en-US" dirty="0" smtClean="0"/>
              <a:t> </a:t>
            </a:r>
            <a:r>
              <a:rPr lang="en-US" dirty="0"/>
              <a:t>• Exegesis of Selected New Testament Texts </a:t>
            </a:r>
            <a:endParaRPr lang="en-US" dirty="0" smtClean="0"/>
          </a:p>
          <a:p>
            <a:pPr marL="0" indent="0">
              <a:buNone/>
            </a:pPr>
            <a:r>
              <a:rPr lang="en-US" dirty="0" smtClean="0"/>
              <a:t>• </a:t>
            </a:r>
            <a:r>
              <a:rPr lang="en-US" dirty="0"/>
              <a:t>Material Culture in Art and Religion </a:t>
            </a:r>
            <a:endParaRPr lang="en-US" dirty="0" smtClean="0"/>
          </a:p>
          <a:p>
            <a:pPr marL="0" indent="0">
              <a:buNone/>
            </a:pPr>
            <a:r>
              <a:rPr lang="en-US" dirty="0" smtClean="0"/>
              <a:t>• </a:t>
            </a:r>
            <a:r>
              <a:rPr lang="en-US" dirty="0"/>
              <a:t>German Language Course </a:t>
            </a:r>
            <a:endParaRPr lang="de-DE" dirty="0"/>
          </a:p>
        </p:txBody>
      </p:sp>
    </p:spTree>
    <p:extLst>
      <p:ext uri="{BB962C8B-B14F-4D97-AF65-F5344CB8AC3E}">
        <p14:creationId xmlns:p14="http://schemas.microsoft.com/office/powerpoint/2010/main" val="2440373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KULIS </a:t>
            </a:r>
            <a:r>
              <a:rPr lang="de-DE" dirty="0" smtClean="0"/>
              <a:t>Academic Year 2019/20</a:t>
            </a:r>
            <a:br>
              <a:rPr lang="de-DE" dirty="0" smtClean="0"/>
            </a:br>
            <a:endParaRPr lang="de-DE" sz="2200" i="1" dirty="0"/>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0685" y="2152966"/>
            <a:ext cx="5292969" cy="3771241"/>
          </a:xfrm>
        </p:spPr>
      </p:pic>
      <p:sp>
        <p:nvSpPr>
          <p:cNvPr id="6" name="Rechteck 5"/>
          <p:cNvSpPr/>
          <p:nvPr/>
        </p:nvSpPr>
        <p:spPr>
          <a:xfrm>
            <a:off x="1784838" y="1556239"/>
            <a:ext cx="5635870" cy="646331"/>
          </a:xfrm>
          <a:prstGeom prst="rect">
            <a:avLst/>
          </a:prstGeom>
        </p:spPr>
        <p:txBody>
          <a:bodyPr wrap="square">
            <a:spAutoFit/>
          </a:bodyPr>
          <a:lstStyle/>
          <a:p>
            <a:pPr algn="ctr"/>
            <a:r>
              <a:rPr lang="en-US" i="1" dirty="0"/>
              <a:t>Experience a multidisciplinary and multicultural study environment in Linz, Austria! </a:t>
            </a:r>
            <a:endParaRPr lang="de-DE" i="1" dirty="0"/>
          </a:p>
        </p:txBody>
      </p:sp>
    </p:spTree>
    <p:extLst>
      <p:ext uri="{BB962C8B-B14F-4D97-AF65-F5344CB8AC3E}">
        <p14:creationId xmlns:p14="http://schemas.microsoft.com/office/powerpoint/2010/main" val="946623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4294967295"/>
          </p:nvPr>
        </p:nvSpPr>
        <p:spPr>
          <a:xfrm>
            <a:off x="457200" y="2531935"/>
            <a:ext cx="4040188" cy="3594228"/>
          </a:xfrm>
          <a:prstGeom prst="rect">
            <a:avLst/>
          </a:prstGeom>
        </p:spPr>
        <p:txBody>
          <a:bodyPr/>
          <a:lstStyle/>
          <a:p>
            <a:pPr>
              <a:lnSpc>
                <a:spcPct val="120000"/>
              </a:lnSpc>
              <a:spcBef>
                <a:spcPct val="30000"/>
              </a:spcBef>
              <a:spcAft>
                <a:spcPct val="20000"/>
              </a:spcAft>
              <a:buSzPct val="125000"/>
            </a:pPr>
            <a:r>
              <a:rPr lang="de-DE" sz="1800" dirty="0" smtClean="0">
                <a:solidFill>
                  <a:srgbClr val="2F607E"/>
                </a:solidFill>
                <a:latin typeface="Arial"/>
                <a:cs typeface="Arial"/>
              </a:rPr>
              <a:t>2 </a:t>
            </a:r>
            <a:r>
              <a:rPr lang="de-DE" sz="1800" dirty="0" err="1" smtClean="0">
                <a:solidFill>
                  <a:srgbClr val="2F607E"/>
                </a:solidFill>
                <a:latin typeface="Arial"/>
                <a:cs typeface="Arial"/>
              </a:rPr>
              <a:t>Faculties</a:t>
            </a:r>
            <a:r>
              <a:rPr lang="de-DE" sz="1800" dirty="0" smtClean="0">
                <a:solidFill>
                  <a:srgbClr val="2F607E"/>
                </a:solidFill>
                <a:latin typeface="Arial"/>
                <a:cs typeface="Arial"/>
              </a:rPr>
              <a:t> / 3 Fields </a:t>
            </a:r>
            <a:r>
              <a:rPr lang="de-DE" sz="1800" dirty="0" err="1" smtClean="0">
                <a:solidFill>
                  <a:srgbClr val="2F607E"/>
                </a:solidFill>
                <a:latin typeface="Arial"/>
                <a:cs typeface="Arial"/>
              </a:rPr>
              <a:t>of</a:t>
            </a:r>
            <a:r>
              <a:rPr lang="de-DE" sz="1800" dirty="0" smtClean="0">
                <a:solidFill>
                  <a:srgbClr val="2F607E"/>
                </a:solidFill>
                <a:latin typeface="Arial"/>
                <a:cs typeface="Arial"/>
              </a:rPr>
              <a:t> Study: </a:t>
            </a:r>
            <a:r>
              <a:rPr lang="de-DE" sz="1800" dirty="0" err="1" smtClean="0">
                <a:solidFill>
                  <a:srgbClr val="2F607E"/>
                </a:solidFill>
                <a:latin typeface="Arial"/>
                <a:cs typeface="Arial"/>
              </a:rPr>
              <a:t>Theology</a:t>
            </a:r>
            <a:r>
              <a:rPr lang="de-DE" sz="1800" dirty="0" smtClean="0">
                <a:solidFill>
                  <a:srgbClr val="2F607E"/>
                </a:solidFill>
                <a:latin typeface="Arial"/>
                <a:cs typeface="Arial"/>
              </a:rPr>
              <a:t>, </a:t>
            </a:r>
            <a:r>
              <a:rPr lang="de-DE" sz="1800" dirty="0" err="1" smtClean="0">
                <a:solidFill>
                  <a:srgbClr val="2F607E"/>
                </a:solidFill>
                <a:latin typeface="Arial"/>
                <a:cs typeface="Arial"/>
              </a:rPr>
              <a:t>Philosophy</a:t>
            </a:r>
            <a:r>
              <a:rPr lang="de-DE" sz="1800" dirty="0" smtClean="0">
                <a:solidFill>
                  <a:srgbClr val="2F607E"/>
                </a:solidFill>
                <a:latin typeface="Arial"/>
                <a:cs typeface="Arial"/>
              </a:rPr>
              <a:t> </a:t>
            </a:r>
            <a:r>
              <a:rPr lang="de-DE" sz="1800" dirty="0" err="1">
                <a:solidFill>
                  <a:srgbClr val="2F607E"/>
                </a:solidFill>
                <a:latin typeface="Arial"/>
                <a:cs typeface="Arial"/>
              </a:rPr>
              <a:t>a</a:t>
            </a:r>
            <a:r>
              <a:rPr lang="de-DE" sz="1800" dirty="0" err="1" smtClean="0">
                <a:solidFill>
                  <a:srgbClr val="2F607E"/>
                </a:solidFill>
                <a:latin typeface="Arial"/>
                <a:cs typeface="Arial"/>
              </a:rPr>
              <a:t>nd</a:t>
            </a:r>
            <a:r>
              <a:rPr lang="de-DE" sz="1800" dirty="0" smtClean="0">
                <a:solidFill>
                  <a:srgbClr val="2F607E"/>
                </a:solidFill>
                <a:latin typeface="Arial"/>
                <a:cs typeface="Arial"/>
              </a:rPr>
              <a:t> Art </a:t>
            </a:r>
            <a:r>
              <a:rPr lang="de-DE" sz="1800" dirty="0" err="1" smtClean="0">
                <a:solidFill>
                  <a:srgbClr val="2F607E"/>
                </a:solidFill>
                <a:latin typeface="Arial"/>
                <a:cs typeface="Arial"/>
              </a:rPr>
              <a:t>History</a:t>
            </a:r>
            <a:endParaRPr lang="de-DE" sz="1800" dirty="0">
              <a:solidFill>
                <a:srgbClr val="2F607E"/>
              </a:solidFill>
              <a:latin typeface="Arial"/>
              <a:cs typeface="Arial"/>
            </a:endParaRPr>
          </a:p>
          <a:p>
            <a:pPr>
              <a:lnSpc>
                <a:spcPct val="120000"/>
              </a:lnSpc>
              <a:spcBef>
                <a:spcPct val="30000"/>
              </a:spcBef>
              <a:buSzPct val="125000"/>
            </a:pPr>
            <a:r>
              <a:rPr lang="de-DE" sz="1800" dirty="0" smtClean="0">
                <a:solidFill>
                  <a:srgbClr val="2F607E"/>
                </a:solidFill>
                <a:latin typeface="Arial"/>
                <a:cs typeface="Arial"/>
              </a:rPr>
              <a:t>30 </a:t>
            </a:r>
            <a:r>
              <a:rPr lang="de-DE" sz="1800" dirty="0" err="1" smtClean="0">
                <a:solidFill>
                  <a:srgbClr val="2F607E"/>
                </a:solidFill>
                <a:latin typeface="Arial"/>
                <a:cs typeface="Arial"/>
              </a:rPr>
              <a:t>full</a:t>
            </a:r>
            <a:r>
              <a:rPr lang="de-DE" sz="1800" dirty="0" smtClean="0">
                <a:solidFill>
                  <a:srgbClr val="2F607E"/>
                </a:solidFill>
                <a:latin typeface="Arial"/>
                <a:cs typeface="Arial"/>
              </a:rPr>
              <a:t>-time </a:t>
            </a:r>
            <a:r>
              <a:rPr lang="de-DE" sz="1800" dirty="0" err="1" smtClean="0">
                <a:solidFill>
                  <a:srgbClr val="2F607E"/>
                </a:solidFill>
                <a:latin typeface="Arial"/>
                <a:cs typeface="Arial"/>
              </a:rPr>
              <a:t>staff</a:t>
            </a:r>
            <a:r>
              <a:rPr lang="de-DE" sz="1800" dirty="0" smtClean="0">
                <a:solidFill>
                  <a:srgbClr val="2F607E"/>
                </a:solidFill>
                <a:latin typeface="Arial"/>
                <a:cs typeface="Arial"/>
              </a:rPr>
              <a:t>, 20 </a:t>
            </a:r>
            <a:r>
              <a:rPr lang="de-DE" sz="1800" dirty="0" err="1" smtClean="0">
                <a:solidFill>
                  <a:srgbClr val="2F607E"/>
                </a:solidFill>
                <a:latin typeface="Arial"/>
                <a:cs typeface="Arial"/>
              </a:rPr>
              <a:t>part</a:t>
            </a:r>
            <a:r>
              <a:rPr lang="de-DE" sz="1800" dirty="0" smtClean="0">
                <a:solidFill>
                  <a:srgbClr val="2F607E"/>
                </a:solidFill>
                <a:latin typeface="Arial"/>
                <a:cs typeface="Arial"/>
              </a:rPr>
              <a:t>-time </a:t>
            </a:r>
            <a:r>
              <a:rPr lang="de-DE" sz="1800" dirty="0" err="1" smtClean="0">
                <a:solidFill>
                  <a:srgbClr val="2F607E"/>
                </a:solidFill>
                <a:latin typeface="Arial"/>
                <a:cs typeface="Arial"/>
              </a:rPr>
              <a:t>staff</a:t>
            </a:r>
            <a:endParaRPr lang="de-DE" sz="1800" dirty="0" smtClean="0">
              <a:solidFill>
                <a:srgbClr val="2F607E"/>
              </a:solidFill>
              <a:latin typeface="Arial"/>
              <a:cs typeface="Arial"/>
            </a:endParaRPr>
          </a:p>
          <a:p>
            <a:pPr>
              <a:lnSpc>
                <a:spcPct val="120000"/>
              </a:lnSpc>
              <a:spcBef>
                <a:spcPct val="30000"/>
              </a:spcBef>
              <a:buSzPct val="125000"/>
            </a:pPr>
            <a:r>
              <a:rPr lang="de-AT" sz="1800" dirty="0" smtClean="0">
                <a:solidFill>
                  <a:srgbClr val="2F607E"/>
                </a:solidFill>
                <a:latin typeface="Arial"/>
                <a:cs typeface="Arial"/>
              </a:rPr>
              <a:t>450 </a:t>
            </a:r>
            <a:r>
              <a:rPr lang="de-AT" sz="1800" dirty="0" err="1">
                <a:solidFill>
                  <a:srgbClr val="2F607E"/>
                </a:solidFill>
                <a:latin typeface="Arial"/>
                <a:cs typeface="Arial"/>
              </a:rPr>
              <a:t>s</a:t>
            </a:r>
            <a:r>
              <a:rPr lang="de-AT" sz="1800" dirty="0" err="1" smtClean="0">
                <a:solidFill>
                  <a:srgbClr val="2F607E"/>
                </a:solidFill>
                <a:latin typeface="Arial"/>
                <a:cs typeface="Arial"/>
              </a:rPr>
              <a:t>tudents</a:t>
            </a:r>
            <a:endParaRPr lang="de-AT" sz="1800" dirty="0" smtClean="0">
              <a:solidFill>
                <a:srgbClr val="2F607E"/>
              </a:solidFill>
              <a:latin typeface="Arial"/>
              <a:cs typeface="Arial"/>
            </a:endParaRPr>
          </a:p>
          <a:p>
            <a:pPr>
              <a:lnSpc>
                <a:spcPct val="120000"/>
              </a:lnSpc>
              <a:spcBef>
                <a:spcPct val="30000"/>
              </a:spcBef>
              <a:buSzPct val="125000"/>
            </a:pPr>
            <a:r>
              <a:rPr lang="en-US" sz="1800" dirty="0" smtClean="0">
                <a:solidFill>
                  <a:srgbClr val="2F607E"/>
                </a:solidFill>
                <a:cs typeface="Arial Italic"/>
              </a:rPr>
              <a:t>the </a:t>
            </a:r>
            <a:r>
              <a:rPr lang="en-US" sz="1800" dirty="0">
                <a:solidFill>
                  <a:srgbClr val="2F607E"/>
                </a:solidFill>
                <a:cs typeface="Arial Italic"/>
              </a:rPr>
              <a:t>third largest </a:t>
            </a:r>
            <a:r>
              <a:rPr lang="en-US" sz="1800" dirty="0" smtClean="0">
                <a:solidFill>
                  <a:srgbClr val="2F607E"/>
                </a:solidFill>
                <a:cs typeface="Arial Italic"/>
              </a:rPr>
              <a:t>library in </a:t>
            </a:r>
            <a:r>
              <a:rPr lang="en-US" sz="1800" dirty="0">
                <a:solidFill>
                  <a:srgbClr val="2F607E"/>
                </a:solidFill>
                <a:cs typeface="Arial Italic"/>
              </a:rPr>
              <a:t>Upper </a:t>
            </a:r>
            <a:r>
              <a:rPr lang="en-US" sz="1800" dirty="0" smtClean="0">
                <a:solidFill>
                  <a:srgbClr val="2F607E"/>
                </a:solidFill>
                <a:cs typeface="Arial Italic"/>
              </a:rPr>
              <a:t>Austria with more </a:t>
            </a:r>
            <a:r>
              <a:rPr lang="en-US" sz="1800" dirty="0">
                <a:solidFill>
                  <a:srgbClr val="2F607E"/>
                </a:solidFill>
                <a:cs typeface="Arial Italic"/>
              </a:rPr>
              <a:t>than 255.000 books, 3.700 journals, </a:t>
            </a:r>
            <a:r>
              <a:rPr lang="en-US" sz="1800" dirty="0" smtClean="0">
                <a:solidFill>
                  <a:srgbClr val="2F607E"/>
                </a:solidFill>
                <a:cs typeface="Arial Italic"/>
              </a:rPr>
              <a:t>incl. </a:t>
            </a:r>
            <a:r>
              <a:rPr lang="en-US" sz="1800" dirty="0">
                <a:solidFill>
                  <a:srgbClr val="2F607E"/>
                </a:solidFill>
                <a:cs typeface="Arial Italic"/>
              </a:rPr>
              <a:t>500 current and 770 electronically retrievable </a:t>
            </a:r>
            <a:r>
              <a:rPr lang="en-US" sz="1800" dirty="0" smtClean="0">
                <a:solidFill>
                  <a:srgbClr val="2F607E"/>
                </a:solidFill>
                <a:cs typeface="Arial Italic"/>
              </a:rPr>
              <a:t>journals</a:t>
            </a:r>
            <a:endParaRPr lang="de-DE" sz="1800" dirty="0" smtClean="0">
              <a:solidFill>
                <a:srgbClr val="2F607E"/>
              </a:solidFill>
              <a:latin typeface="Arial"/>
              <a:cs typeface="Arial"/>
            </a:endParaRPr>
          </a:p>
        </p:txBody>
      </p:sp>
      <p:pic>
        <p:nvPicPr>
          <p:cNvPr id="2" name="Inhaltsplatzhalter 1" descr="KU LInz13968.jpg"/>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l="8841" r="8841"/>
          <a:stretch>
            <a:fillRect/>
          </a:stretch>
        </p:blipFill>
        <p:spPr>
          <a:xfrm>
            <a:off x="4645025" y="2531935"/>
            <a:ext cx="4041775" cy="3594228"/>
          </a:xfrm>
          <a:prstGeom prst="rect">
            <a:avLst/>
          </a:prstGeom>
        </p:spPr>
      </p:pic>
      <p:sp>
        <p:nvSpPr>
          <p:cNvPr id="9" name="Titel 1"/>
          <p:cNvSpPr txBox="1">
            <a:spLocks/>
          </p:cNvSpPr>
          <p:nvPr/>
        </p:nvSpPr>
        <p:spPr>
          <a:xfrm>
            <a:off x="457200" y="1276014"/>
            <a:ext cx="8229600" cy="67285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3600" dirty="0" smtClean="0">
                <a:solidFill>
                  <a:srgbClr val="2F607E"/>
                </a:solidFill>
                <a:cs typeface="Arial Italic"/>
              </a:rPr>
              <a:t>Facts </a:t>
            </a:r>
            <a:r>
              <a:rPr lang="de-DE" sz="3600" dirty="0" err="1" smtClean="0">
                <a:solidFill>
                  <a:srgbClr val="2F607E"/>
                </a:solidFill>
                <a:cs typeface="Arial Italic"/>
              </a:rPr>
              <a:t>and</a:t>
            </a:r>
            <a:r>
              <a:rPr lang="de-DE" sz="3600" dirty="0" smtClean="0">
                <a:solidFill>
                  <a:srgbClr val="2F607E"/>
                </a:solidFill>
                <a:cs typeface="Arial Italic"/>
              </a:rPr>
              <a:t> </a:t>
            </a:r>
            <a:r>
              <a:rPr lang="de-DE" sz="3600" dirty="0" err="1" smtClean="0">
                <a:solidFill>
                  <a:srgbClr val="2F607E"/>
                </a:solidFill>
                <a:cs typeface="Arial Italic"/>
              </a:rPr>
              <a:t>Figures</a:t>
            </a:r>
            <a:endParaRPr lang="de-DE" sz="3600" dirty="0">
              <a:solidFill>
                <a:srgbClr val="2F607E"/>
              </a:solidFill>
              <a:cs typeface="Arial Italic"/>
            </a:endParaRPr>
          </a:p>
        </p:txBody>
      </p:sp>
    </p:spTree>
    <p:extLst>
      <p:ext uri="{BB962C8B-B14F-4D97-AF65-F5344CB8AC3E}">
        <p14:creationId xmlns:p14="http://schemas.microsoft.com/office/powerpoint/2010/main" val="17173856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LINZ</a:t>
            </a:r>
            <a:endParaRPr lang="de-DE" dirty="0"/>
          </a:p>
        </p:txBody>
      </p:sp>
      <p:sp>
        <p:nvSpPr>
          <p:cNvPr id="3" name="Inhaltsplatzhalter 2"/>
          <p:cNvSpPr>
            <a:spLocks noGrp="1"/>
          </p:cNvSpPr>
          <p:nvPr>
            <p:ph idx="1"/>
          </p:nvPr>
        </p:nvSpPr>
        <p:spPr/>
        <p:txBody>
          <a:bodyPr>
            <a:normAutofit/>
          </a:bodyPr>
          <a:lstStyle/>
          <a:p>
            <a:r>
              <a:rPr lang="en-US" dirty="0" smtClean="0"/>
              <a:t>the </a:t>
            </a:r>
            <a:r>
              <a:rPr lang="en-US" dirty="0"/>
              <a:t>third-largest city of Austria and capital of the state of Upper </a:t>
            </a:r>
            <a:r>
              <a:rPr lang="en-US" dirty="0" smtClean="0"/>
              <a:t>Austria</a:t>
            </a:r>
          </a:p>
          <a:p>
            <a:r>
              <a:rPr lang="en-US" dirty="0" smtClean="0"/>
              <a:t>located </a:t>
            </a:r>
            <a:r>
              <a:rPr lang="en-US" dirty="0"/>
              <a:t>in the northern part of </a:t>
            </a:r>
            <a:r>
              <a:rPr lang="en-US" dirty="0" smtClean="0"/>
              <a:t>Austria, about </a:t>
            </a:r>
            <a:r>
              <a:rPr lang="en-US" dirty="0"/>
              <a:t>30 kilometers </a:t>
            </a:r>
            <a:r>
              <a:rPr lang="en-US" dirty="0" smtClean="0"/>
              <a:t>south </a:t>
            </a:r>
            <a:r>
              <a:rPr lang="en-US" dirty="0"/>
              <a:t>of the Czech border, on both sides of the River </a:t>
            </a:r>
            <a:r>
              <a:rPr lang="en-US" dirty="0" smtClean="0"/>
              <a:t>Danube</a:t>
            </a:r>
            <a:endParaRPr lang="en-US" dirty="0"/>
          </a:p>
          <a:p>
            <a:r>
              <a:rPr lang="en-US" dirty="0" smtClean="0"/>
              <a:t>population is </a:t>
            </a:r>
            <a:r>
              <a:rPr lang="en-US" dirty="0"/>
              <a:t>about </a:t>
            </a:r>
            <a:r>
              <a:rPr lang="en-US" dirty="0" smtClean="0"/>
              <a:t>200,000</a:t>
            </a:r>
          </a:p>
          <a:p>
            <a:r>
              <a:rPr lang="en-US" dirty="0" smtClean="0"/>
              <a:t>best </a:t>
            </a:r>
            <a:r>
              <a:rPr lang="en-US" dirty="0"/>
              <a:t>known for its high-tech innovations </a:t>
            </a:r>
            <a:r>
              <a:rPr lang="en-US" dirty="0" smtClean="0"/>
              <a:t>and its </a:t>
            </a:r>
            <a:r>
              <a:rPr lang="en-US" dirty="0"/>
              <a:t>contemporary art </a:t>
            </a:r>
            <a:r>
              <a:rPr lang="en-US" dirty="0" smtClean="0"/>
              <a:t>scene</a:t>
            </a:r>
            <a:endParaRPr lang="de-DE" dirty="0"/>
          </a:p>
        </p:txBody>
      </p:sp>
    </p:spTree>
    <p:extLst>
      <p:ext uri="{BB962C8B-B14F-4D97-AF65-F5344CB8AC3E}">
        <p14:creationId xmlns:p14="http://schemas.microsoft.com/office/powerpoint/2010/main" val="2572611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Linz</a:t>
            </a:r>
            <a:endParaRPr lang="de-DE" dirty="0"/>
          </a:p>
        </p:txBody>
      </p:sp>
      <p:sp>
        <p:nvSpPr>
          <p:cNvPr id="6" name="Textplatzhalter 5"/>
          <p:cNvSpPr>
            <a:spLocks noGrp="1"/>
          </p:cNvSpPr>
          <p:nvPr>
            <p:ph type="body" idx="1"/>
          </p:nvPr>
        </p:nvSpPr>
        <p:spPr/>
        <p:txBody>
          <a:bodyPr/>
          <a:lstStyle/>
          <a:p>
            <a:endParaRPr lang="de-DE" dirty="0"/>
          </a:p>
        </p:txBody>
      </p:sp>
      <p:sp>
        <p:nvSpPr>
          <p:cNvPr id="7" name="Inhaltsplatzhalter 6"/>
          <p:cNvSpPr>
            <a:spLocks noGrp="1"/>
          </p:cNvSpPr>
          <p:nvPr>
            <p:ph sz="half" idx="2"/>
          </p:nvPr>
        </p:nvSpPr>
        <p:spPr/>
        <p:txBody>
          <a:bodyPr/>
          <a:lstStyle/>
          <a:p>
            <a:endParaRPr lang="de-DE" dirty="0"/>
          </a:p>
        </p:txBody>
      </p:sp>
      <p:sp>
        <p:nvSpPr>
          <p:cNvPr id="8" name="Textplatzhalter 7"/>
          <p:cNvSpPr>
            <a:spLocks noGrp="1"/>
          </p:cNvSpPr>
          <p:nvPr>
            <p:ph type="body" sz="quarter" idx="3"/>
          </p:nvPr>
        </p:nvSpPr>
        <p:spPr/>
        <p:txBody>
          <a:bodyPr/>
          <a:lstStyle/>
          <a:p>
            <a:endParaRPr lang="de-DE" dirty="0"/>
          </a:p>
        </p:txBody>
      </p:sp>
      <p:pic>
        <p:nvPicPr>
          <p:cNvPr id="10" name="Inhaltsplatzhalter 9"/>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645025" y="2806844"/>
            <a:ext cx="4041775" cy="2687350"/>
          </a:xfrm>
        </p:spPr>
      </p:pic>
      <p:pic>
        <p:nvPicPr>
          <p:cNvPr id="4" name="Inhaltsplatzhalt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545404" y="2858050"/>
            <a:ext cx="3863779" cy="2584938"/>
          </a:xfrm>
        </p:spPr>
      </p:pic>
    </p:spTree>
    <p:extLst>
      <p:ext uri="{BB962C8B-B14F-4D97-AF65-F5344CB8AC3E}">
        <p14:creationId xmlns:p14="http://schemas.microsoft.com/office/powerpoint/2010/main" val="2429260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Linz</a:t>
            </a:r>
            <a:endParaRPr lang="de-DE" dirty="0"/>
          </a:p>
        </p:txBody>
      </p:sp>
      <p:pic>
        <p:nvPicPr>
          <p:cNvPr id="9" name="Inhaltsplatzhalt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8543" y="1600200"/>
            <a:ext cx="6806914" cy="4525963"/>
          </a:xfrm>
        </p:spPr>
      </p:pic>
    </p:spTree>
    <p:extLst>
      <p:ext uri="{BB962C8B-B14F-4D97-AF65-F5344CB8AC3E}">
        <p14:creationId xmlns:p14="http://schemas.microsoft.com/office/powerpoint/2010/main" val="1424596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KU_praes_vorlage_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idx="4294967295"/>
          </p:nvPr>
        </p:nvSpPr>
        <p:spPr>
          <a:xfrm>
            <a:off x="457200" y="1276014"/>
            <a:ext cx="8229600" cy="672857"/>
          </a:xfrm>
          <a:prstGeom prst="rect">
            <a:avLst/>
          </a:prstGeom>
        </p:spPr>
        <p:txBody>
          <a:bodyPr/>
          <a:lstStyle/>
          <a:p>
            <a:r>
              <a:rPr lang="de-DE" sz="3600" dirty="0" err="1" smtClean="0">
                <a:solidFill>
                  <a:srgbClr val="2F607E"/>
                </a:solidFill>
                <a:cs typeface="Arial Italic"/>
              </a:rPr>
              <a:t>Contact</a:t>
            </a:r>
            <a:endParaRPr lang="de-DE" sz="3600" dirty="0">
              <a:solidFill>
                <a:srgbClr val="2F607E"/>
              </a:solidFill>
              <a:cs typeface="Arial Italic"/>
            </a:endParaRPr>
          </a:p>
        </p:txBody>
      </p:sp>
      <p:sp>
        <p:nvSpPr>
          <p:cNvPr id="3" name="Inhaltsplatzhalter 2"/>
          <p:cNvSpPr>
            <a:spLocks noGrp="1"/>
          </p:cNvSpPr>
          <p:nvPr>
            <p:ph idx="4294967295"/>
          </p:nvPr>
        </p:nvSpPr>
        <p:spPr>
          <a:xfrm>
            <a:off x="450484" y="2712546"/>
            <a:ext cx="4001591" cy="3310193"/>
          </a:xfrm>
          <a:prstGeom prst="rect">
            <a:avLst/>
          </a:prstGeom>
        </p:spPr>
        <p:txBody>
          <a:bodyPr/>
          <a:lstStyle/>
          <a:p>
            <a:pPr marL="0" indent="0">
              <a:lnSpc>
                <a:spcPct val="120000"/>
              </a:lnSpc>
              <a:spcBef>
                <a:spcPts val="423"/>
              </a:spcBef>
              <a:buSzPct val="125000"/>
              <a:buNone/>
            </a:pPr>
            <a:r>
              <a:rPr lang="de-AT" sz="1600" dirty="0">
                <a:solidFill>
                  <a:srgbClr val="2F607E"/>
                </a:solidFill>
                <a:cs typeface="Arial"/>
              </a:rPr>
              <a:t>Mag. Angelina Kratschanova, </a:t>
            </a:r>
            <a:r>
              <a:rPr lang="de-AT" sz="1600" dirty="0" smtClean="0">
                <a:solidFill>
                  <a:srgbClr val="2F607E"/>
                </a:solidFill>
                <a:cs typeface="Arial"/>
              </a:rPr>
              <a:t>EMBA</a:t>
            </a:r>
            <a:r>
              <a:rPr lang="de-AT" sz="1600" dirty="0">
                <a:solidFill>
                  <a:srgbClr val="2F607E"/>
                </a:solidFill>
                <a:cs typeface="Arial"/>
              </a:rPr>
              <a:t> </a:t>
            </a:r>
          </a:p>
          <a:p>
            <a:pPr marL="0" indent="0">
              <a:lnSpc>
                <a:spcPct val="120000"/>
              </a:lnSpc>
              <a:spcBef>
                <a:spcPts val="423"/>
              </a:spcBef>
              <a:buSzPct val="125000"/>
              <a:buNone/>
            </a:pPr>
            <a:r>
              <a:rPr lang="de-AT" sz="1600" dirty="0" err="1" smtClean="0">
                <a:solidFill>
                  <a:srgbClr val="2F607E"/>
                </a:solidFill>
                <a:cs typeface="Arial"/>
              </a:rPr>
              <a:t>Director</a:t>
            </a:r>
            <a:r>
              <a:rPr lang="de-AT" sz="1600" dirty="0" smtClean="0">
                <a:solidFill>
                  <a:srgbClr val="2F607E"/>
                </a:solidFill>
                <a:cs typeface="Arial"/>
              </a:rPr>
              <a:t> </a:t>
            </a:r>
            <a:r>
              <a:rPr lang="de-AT" sz="1600" dirty="0" err="1">
                <a:solidFill>
                  <a:srgbClr val="2F607E"/>
                </a:solidFill>
                <a:cs typeface="Arial"/>
              </a:rPr>
              <a:t>of</a:t>
            </a:r>
            <a:r>
              <a:rPr lang="de-AT" sz="1600" dirty="0">
                <a:solidFill>
                  <a:srgbClr val="2F607E"/>
                </a:solidFill>
                <a:cs typeface="Arial"/>
              </a:rPr>
              <a:t> International Relations </a:t>
            </a:r>
            <a:r>
              <a:rPr lang="de-AT" sz="1600" dirty="0" err="1">
                <a:solidFill>
                  <a:srgbClr val="2F607E"/>
                </a:solidFill>
                <a:cs typeface="Arial"/>
              </a:rPr>
              <a:t>and</a:t>
            </a:r>
            <a:r>
              <a:rPr lang="de-AT" sz="1600" dirty="0">
                <a:solidFill>
                  <a:srgbClr val="2F607E"/>
                </a:solidFill>
                <a:cs typeface="Arial"/>
              </a:rPr>
              <a:t> Project Services</a:t>
            </a:r>
          </a:p>
          <a:p>
            <a:pPr marL="0" indent="0">
              <a:lnSpc>
                <a:spcPct val="120000"/>
              </a:lnSpc>
              <a:spcBef>
                <a:spcPts val="423"/>
              </a:spcBef>
              <a:buSzPct val="125000"/>
              <a:buNone/>
            </a:pPr>
            <a:r>
              <a:rPr lang="de-AT" sz="1800" dirty="0">
                <a:solidFill>
                  <a:srgbClr val="2F607E"/>
                </a:solidFill>
                <a:cs typeface="Arial"/>
              </a:rPr>
              <a:t>Katholische Privat-Universität Linz</a:t>
            </a:r>
          </a:p>
          <a:p>
            <a:pPr marL="0" indent="0">
              <a:lnSpc>
                <a:spcPct val="120000"/>
              </a:lnSpc>
              <a:spcBef>
                <a:spcPts val="423"/>
              </a:spcBef>
              <a:buSzPct val="125000"/>
              <a:buNone/>
            </a:pPr>
            <a:r>
              <a:rPr lang="de-AT" sz="1800" dirty="0">
                <a:solidFill>
                  <a:srgbClr val="2F607E"/>
                </a:solidFill>
                <a:cs typeface="Arial"/>
              </a:rPr>
              <a:t>A-4020 Linz, </a:t>
            </a:r>
            <a:r>
              <a:rPr lang="de-AT" sz="1800" dirty="0" err="1">
                <a:solidFill>
                  <a:srgbClr val="2F607E"/>
                </a:solidFill>
                <a:cs typeface="Arial"/>
              </a:rPr>
              <a:t>Bethlehemstraße</a:t>
            </a:r>
            <a:r>
              <a:rPr lang="de-AT" sz="1800" dirty="0">
                <a:solidFill>
                  <a:srgbClr val="2F607E"/>
                </a:solidFill>
                <a:cs typeface="Arial"/>
              </a:rPr>
              <a:t> 20</a:t>
            </a:r>
          </a:p>
          <a:p>
            <a:pPr marL="0" indent="0">
              <a:lnSpc>
                <a:spcPct val="120000"/>
              </a:lnSpc>
              <a:spcBef>
                <a:spcPts val="423"/>
              </a:spcBef>
              <a:buSzPct val="125000"/>
              <a:buNone/>
            </a:pPr>
            <a:r>
              <a:rPr lang="de-AT" sz="1800" dirty="0">
                <a:solidFill>
                  <a:srgbClr val="2F607E"/>
                </a:solidFill>
                <a:cs typeface="Arial"/>
              </a:rPr>
              <a:t>T: +43 732 78 42 93 4153</a:t>
            </a:r>
          </a:p>
          <a:p>
            <a:pPr marL="0" indent="0">
              <a:lnSpc>
                <a:spcPct val="120000"/>
              </a:lnSpc>
              <a:spcBef>
                <a:spcPts val="423"/>
              </a:spcBef>
              <a:buSzPct val="125000"/>
              <a:buNone/>
            </a:pPr>
            <a:r>
              <a:rPr lang="de-AT" sz="1800" dirty="0">
                <a:solidFill>
                  <a:srgbClr val="2F607E"/>
                </a:solidFill>
                <a:cs typeface="Arial"/>
              </a:rPr>
              <a:t>M: +43 677 61257711</a:t>
            </a:r>
          </a:p>
          <a:p>
            <a:pPr marL="0" indent="0">
              <a:lnSpc>
                <a:spcPct val="120000"/>
              </a:lnSpc>
              <a:spcBef>
                <a:spcPts val="423"/>
              </a:spcBef>
              <a:buSzPct val="125000"/>
              <a:buNone/>
            </a:pPr>
            <a:r>
              <a:rPr lang="de-AT" sz="1800" dirty="0">
                <a:solidFill>
                  <a:srgbClr val="2F607E"/>
                </a:solidFill>
                <a:cs typeface="Arial"/>
              </a:rPr>
              <a:t>E: a.kratschanova@ku-linz.at</a:t>
            </a:r>
            <a:endParaRPr lang="de-AT" sz="1800" i="1" dirty="0" smtClean="0">
              <a:solidFill>
                <a:srgbClr val="2F607E"/>
              </a:solidFill>
              <a:latin typeface="Arial"/>
              <a:cs typeface="Arial"/>
            </a:endParaRPr>
          </a:p>
          <a:p>
            <a:pPr marL="0" indent="0">
              <a:lnSpc>
                <a:spcPct val="120000"/>
              </a:lnSpc>
              <a:spcBef>
                <a:spcPct val="30000"/>
              </a:spcBef>
              <a:buSzPct val="125000"/>
              <a:buNone/>
            </a:pPr>
            <a:endParaRPr lang="de-DE" b="1" dirty="0">
              <a:solidFill>
                <a:srgbClr val="2F607E"/>
              </a:solidFill>
            </a:endParaRPr>
          </a:p>
          <a:p>
            <a:pPr>
              <a:lnSpc>
                <a:spcPct val="120000"/>
              </a:lnSpc>
              <a:spcBef>
                <a:spcPct val="30000"/>
              </a:spcBef>
              <a:buSzPct val="125000"/>
            </a:pPr>
            <a:endParaRPr lang="de-DE" b="1" dirty="0" smtClean="0">
              <a:solidFill>
                <a:srgbClr val="2F607E"/>
              </a:solidFill>
            </a:endParaRPr>
          </a:p>
          <a:p>
            <a:pPr>
              <a:lnSpc>
                <a:spcPct val="120000"/>
              </a:lnSpc>
              <a:spcBef>
                <a:spcPct val="30000"/>
              </a:spcBef>
              <a:buSzPct val="125000"/>
            </a:pPr>
            <a:endParaRPr lang="de-AT" b="1" dirty="0">
              <a:solidFill>
                <a:srgbClr val="2F607E"/>
              </a:solidFill>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794" y="2712546"/>
            <a:ext cx="4019006" cy="3214660"/>
          </a:xfrm>
          <a:prstGeom prst="rect">
            <a:avLst/>
          </a:prstGeom>
        </p:spPr>
      </p:pic>
    </p:spTree>
    <p:extLst>
      <p:ext uri="{BB962C8B-B14F-4D97-AF65-F5344CB8AC3E}">
        <p14:creationId xmlns:p14="http://schemas.microsoft.com/office/powerpoint/2010/main" val="1718008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1"/>
          </p:nvPr>
        </p:nvSpPr>
        <p:spPr/>
        <p:txBody>
          <a:bodyPr/>
          <a:lstStyle/>
          <a:p>
            <a:pPr marL="0" indent="0" algn="ctr">
              <a:buNone/>
            </a:pPr>
            <a:r>
              <a:rPr lang="de-DE" sz="4800" dirty="0" smtClean="0"/>
              <a:t>The KU Linz </a:t>
            </a:r>
            <a:r>
              <a:rPr lang="de-DE" sz="4800" dirty="0" err="1" smtClean="0"/>
              <a:t>hope</a:t>
            </a:r>
            <a:r>
              <a:rPr lang="de-DE" sz="4800" dirty="0" smtClean="0"/>
              <a:t> </a:t>
            </a:r>
            <a:r>
              <a:rPr lang="de-DE" sz="4800" dirty="0" err="1" smtClean="0"/>
              <a:t>to</a:t>
            </a:r>
            <a:r>
              <a:rPr lang="de-DE" sz="4800" dirty="0" smtClean="0"/>
              <a:t> </a:t>
            </a:r>
            <a:r>
              <a:rPr lang="de-DE" sz="4800" dirty="0" err="1" smtClean="0"/>
              <a:t>welcome</a:t>
            </a:r>
            <a:r>
              <a:rPr lang="de-DE" sz="4800" dirty="0" smtClean="0"/>
              <a:t> </a:t>
            </a:r>
            <a:r>
              <a:rPr lang="de-DE" sz="4800" dirty="0" err="1" smtClean="0"/>
              <a:t>you</a:t>
            </a:r>
            <a:r>
              <a:rPr lang="de-DE" sz="4800" dirty="0" smtClean="0"/>
              <a:t> </a:t>
            </a:r>
            <a:r>
              <a:rPr lang="de-DE" sz="4800" dirty="0" err="1" smtClean="0"/>
              <a:t>soon</a:t>
            </a:r>
            <a:r>
              <a:rPr lang="de-DE" sz="4800" dirty="0"/>
              <a:t> </a:t>
            </a:r>
            <a:r>
              <a:rPr lang="de-DE" sz="4800" dirty="0" smtClean="0"/>
              <a:t>at </a:t>
            </a:r>
            <a:r>
              <a:rPr lang="de-DE" sz="4800" dirty="0" err="1" smtClean="0"/>
              <a:t>the</a:t>
            </a:r>
            <a:r>
              <a:rPr lang="de-DE" sz="4800" dirty="0" smtClean="0"/>
              <a:t> KU Linz</a:t>
            </a:r>
            <a:r>
              <a:rPr lang="de-DE" sz="4800" dirty="0" smtClean="0"/>
              <a:t>!</a:t>
            </a:r>
            <a:endParaRPr lang="de-DE" sz="4800" dirty="0"/>
          </a:p>
        </p:txBody>
      </p:sp>
      <p:sp>
        <p:nvSpPr>
          <p:cNvPr id="7" name="Titel 6"/>
          <p:cNvSpPr>
            <a:spLocks noGrp="1"/>
          </p:cNvSpPr>
          <p:nvPr>
            <p:ph type="title" idx="4294967295"/>
          </p:nvPr>
        </p:nvSpPr>
        <p:spPr/>
        <p:txBody>
          <a:bodyPr/>
          <a:lstStyle/>
          <a:p>
            <a:endParaRPr lang="de-DE"/>
          </a:p>
        </p:txBody>
      </p:sp>
    </p:spTree>
    <p:extLst>
      <p:ext uri="{BB962C8B-B14F-4D97-AF65-F5344CB8AC3E}">
        <p14:creationId xmlns:p14="http://schemas.microsoft.com/office/powerpoint/2010/main" val="3277071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4294967295"/>
          </p:nvPr>
        </p:nvSpPr>
        <p:spPr>
          <a:xfrm>
            <a:off x="457200" y="2531935"/>
            <a:ext cx="4040188" cy="3594228"/>
          </a:xfrm>
          <a:prstGeom prst="rect">
            <a:avLst/>
          </a:prstGeom>
        </p:spPr>
        <p:txBody>
          <a:bodyPr/>
          <a:lstStyle/>
          <a:p>
            <a:pPr lvl="0">
              <a:lnSpc>
                <a:spcPct val="120000"/>
              </a:lnSpc>
              <a:spcBef>
                <a:spcPts val="648"/>
              </a:spcBef>
              <a:spcAft>
                <a:spcPts val="432"/>
              </a:spcAft>
            </a:pPr>
            <a:r>
              <a:rPr lang="en-US" sz="1800" dirty="0">
                <a:solidFill>
                  <a:srgbClr val="2F607E"/>
                </a:solidFill>
                <a:cs typeface="Arial Italic"/>
              </a:rPr>
              <a:t>Excellence </a:t>
            </a:r>
            <a:r>
              <a:rPr lang="en-US" sz="1800" dirty="0" smtClean="0">
                <a:solidFill>
                  <a:srgbClr val="2F607E"/>
                </a:solidFill>
                <a:cs typeface="Arial Italic"/>
              </a:rPr>
              <a:t>in scientific research</a:t>
            </a:r>
          </a:p>
          <a:p>
            <a:pPr lvl="0">
              <a:lnSpc>
                <a:spcPct val="120000"/>
              </a:lnSpc>
              <a:spcBef>
                <a:spcPts val="648"/>
              </a:spcBef>
              <a:spcAft>
                <a:spcPts val="432"/>
              </a:spcAft>
            </a:pPr>
            <a:r>
              <a:rPr lang="en-US" sz="1800" dirty="0" smtClean="0">
                <a:solidFill>
                  <a:srgbClr val="2F607E"/>
                </a:solidFill>
                <a:cs typeface="Arial Italic"/>
              </a:rPr>
              <a:t>Interdisciplinary between the fields of study</a:t>
            </a:r>
            <a:endParaRPr lang="en-US" sz="1800" dirty="0">
              <a:solidFill>
                <a:srgbClr val="2F607E"/>
              </a:solidFill>
              <a:cs typeface="Arial Italic"/>
            </a:endParaRPr>
          </a:p>
          <a:p>
            <a:pPr lvl="0">
              <a:lnSpc>
                <a:spcPct val="120000"/>
              </a:lnSpc>
              <a:spcBef>
                <a:spcPts val="648"/>
              </a:spcBef>
              <a:spcAft>
                <a:spcPts val="432"/>
              </a:spcAft>
            </a:pPr>
            <a:r>
              <a:rPr lang="en-US" sz="1800" dirty="0">
                <a:solidFill>
                  <a:srgbClr val="2F607E"/>
                </a:solidFill>
                <a:cs typeface="Arial Italic"/>
              </a:rPr>
              <a:t>Small group </a:t>
            </a:r>
            <a:r>
              <a:rPr lang="en-US" sz="1800" dirty="0" smtClean="0">
                <a:solidFill>
                  <a:srgbClr val="2F607E"/>
                </a:solidFill>
                <a:cs typeface="Arial Italic"/>
              </a:rPr>
              <a:t>environment, great student-teacher ratio</a:t>
            </a:r>
          </a:p>
          <a:p>
            <a:pPr lvl="0">
              <a:lnSpc>
                <a:spcPct val="120000"/>
              </a:lnSpc>
              <a:spcBef>
                <a:spcPts val="648"/>
              </a:spcBef>
              <a:spcAft>
                <a:spcPts val="432"/>
              </a:spcAft>
            </a:pPr>
            <a:r>
              <a:rPr lang="en-US" sz="1800" dirty="0">
                <a:solidFill>
                  <a:srgbClr val="2F607E"/>
                </a:solidFill>
                <a:cs typeface="Arial Italic"/>
              </a:rPr>
              <a:t>Close </a:t>
            </a:r>
            <a:r>
              <a:rPr lang="en-US" sz="1800" dirty="0" smtClean="0">
                <a:solidFill>
                  <a:srgbClr val="2F607E"/>
                </a:solidFill>
                <a:cs typeface="Arial Italic"/>
              </a:rPr>
              <a:t>supervision </a:t>
            </a:r>
            <a:r>
              <a:rPr lang="en-US" sz="1800" dirty="0">
                <a:solidFill>
                  <a:srgbClr val="2F607E"/>
                </a:solidFill>
                <a:cs typeface="Arial Italic"/>
              </a:rPr>
              <a:t>and </a:t>
            </a:r>
            <a:r>
              <a:rPr lang="en-US" sz="1800" dirty="0" smtClean="0">
                <a:solidFill>
                  <a:srgbClr val="2F607E"/>
                </a:solidFill>
                <a:cs typeface="Arial Italic"/>
              </a:rPr>
              <a:t>support</a:t>
            </a:r>
          </a:p>
          <a:p>
            <a:pPr lvl="0">
              <a:lnSpc>
                <a:spcPct val="120000"/>
              </a:lnSpc>
              <a:spcBef>
                <a:spcPts val="648"/>
              </a:spcBef>
              <a:spcAft>
                <a:spcPts val="432"/>
              </a:spcAft>
            </a:pPr>
            <a:r>
              <a:rPr lang="en-US" sz="1800" dirty="0" smtClean="0">
                <a:solidFill>
                  <a:srgbClr val="2F607E"/>
                </a:solidFill>
                <a:cs typeface="Arial Italic"/>
              </a:rPr>
              <a:t>Uniquely </a:t>
            </a:r>
            <a:r>
              <a:rPr lang="en-US" sz="1800" dirty="0">
                <a:solidFill>
                  <a:srgbClr val="2F607E"/>
                </a:solidFill>
                <a:cs typeface="Arial Italic"/>
              </a:rPr>
              <a:t>structured study </a:t>
            </a:r>
            <a:r>
              <a:rPr lang="en-US" sz="1800" dirty="0" err="1" smtClean="0">
                <a:solidFill>
                  <a:srgbClr val="2F607E"/>
                </a:solidFill>
                <a:cs typeface="Arial Italic"/>
              </a:rPr>
              <a:t>programes</a:t>
            </a:r>
            <a:endParaRPr lang="en-US" sz="1800" dirty="0">
              <a:solidFill>
                <a:srgbClr val="2F607E"/>
              </a:solidFill>
              <a:cs typeface="Arial Italic"/>
            </a:endParaRPr>
          </a:p>
          <a:p>
            <a:pPr lvl="0">
              <a:lnSpc>
                <a:spcPct val="120000"/>
              </a:lnSpc>
              <a:spcBef>
                <a:spcPts val="648"/>
              </a:spcBef>
              <a:spcAft>
                <a:spcPts val="432"/>
              </a:spcAft>
            </a:pPr>
            <a:r>
              <a:rPr lang="en-US" sz="1800" dirty="0" smtClean="0">
                <a:solidFill>
                  <a:srgbClr val="2F607E"/>
                </a:solidFill>
                <a:cs typeface="Arial Italic"/>
              </a:rPr>
              <a:t>Focus </a:t>
            </a:r>
            <a:r>
              <a:rPr lang="en-US" sz="1800" dirty="0">
                <a:solidFill>
                  <a:srgbClr val="2F607E"/>
                </a:solidFill>
                <a:cs typeface="Arial Italic"/>
              </a:rPr>
              <a:t>on </a:t>
            </a:r>
            <a:r>
              <a:rPr lang="en-US" sz="1800" dirty="0" smtClean="0">
                <a:solidFill>
                  <a:srgbClr val="2F607E"/>
                </a:solidFill>
                <a:cs typeface="Arial Italic"/>
              </a:rPr>
              <a:t>internationalization</a:t>
            </a:r>
            <a:endParaRPr lang="en-US" sz="1800" dirty="0">
              <a:solidFill>
                <a:srgbClr val="2F607E"/>
              </a:solidFill>
              <a:cs typeface="Arial Italic"/>
            </a:endParaRPr>
          </a:p>
        </p:txBody>
      </p:sp>
      <p:sp>
        <p:nvSpPr>
          <p:cNvPr id="9" name="Titel 1"/>
          <p:cNvSpPr txBox="1">
            <a:spLocks/>
          </p:cNvSpPr>
          <p:nvPr/>
        </p:nvSpPr>
        <p:spPr>
          <a:xfrm>
            <a:off x="457200" y="1276014"/>
            <a:ext cx="8229600" cy="67285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3600" dirty="0" smtClean="0">
                <a:solidFill>
                  <a:srgbClr val="2F607E"/>
                </a:solidFill>
                <a:cs typeface="Arial Italic"/>
              </a:rPr>
              <a:t>The </a:t>
            </a:r>
            <a:r>
              <a:rPr lang="de-DE" sz="3600" dirty="0" err="1">
                <a:solidFill>
                  <a:srgbClr val="2F607E"/>
                </a:solidFill>
                <a:cs typeface="Arial Italic"/>
              </a:rPr>
              <a:t>c</a:t>
            </a:r>
            <a:r>
              <a:rPr lang="de-DE" sz="3600" dirty="0" err="1" smtClean="0">
                <a:solidFill>
                  <a:srgbClr val="2F607E"/>
                </a:solidFill>
                <a:cs typeface="Arial Italic"/>
              </a:rPr>
              <a:t>haracteristics</a:t>
            </a:r>
            <a:r>
              <a:rPr lang="de-DE" sz="3600" dirty="0" smtClean="0">
                <a:solidFill>
                  <a:srgbClr val="2F607E"/>
                </a:solidFill>
                <a:cs typeface="Arial Italic"/>
              </a:rPr>
              <a:t> </a:t>
            </a:r>
            <a:r>
              <a:rPr lang="de-DE" sz="3600" dirty="0" err="1" smtClean="0">
                <a:solidFill>
                  <a:srgbClr val="2F607E"/>
                </a:solidFill>
                <a:cs typeface="Arial Italic"/>
              </a:rPr>
              <a:t>of</a:t>
            </a:r>
            <a:r>
              <a:rPr lang="de-DE" sz="3600" dirty="0" smtClean="0">
                <a:solidFill>
                  <a:srgbClr val="2F607E"/>
                </a:solidFill>
                <a:cs typeface="Arial Italic"/>
              </a:rPr>
              <a:t> KU Linz</a:t>
            </a:r>
            <a:endParaRPr lang="de-DE" sz="3600" dirty="0">
              <a:solidFill>
                <a:srgbClr val="2F607E"/>
              </a:solidFill>
              <a:cs typeface="Arial Italic"/>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5025" y="2532252"/>
            <a:ext cx="4067489" cy="3593911"/>
          </a:xfrm>
          <a:prstGeom prst="rect">
            <a:avLst/>
          </a:prstGeom>
        </p:spPr>
      </p:pic>
    </p:spTree>
    <p:extLst>
      <p:ext uri="{BB962C8B-B14F-4D97-AF65-F5344CB8AC3E}">
        <p14:creationId xmlns:p14="http://schemas.microsoft.com/office/powerpoint/2010/main" val="30933962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95587" y="339411"/>
            <a:ext cx="8751728" cy="923330"/>
          </a:xfrm>
          <a:prstGeom prst="rect">
            <a:avLst/>
          </a:prstGeom>
          <a:noFill/>
        </p:spPr>
        <p:txBody>
          <a:bodyPr wrap="none" rtlCol="0">
            <a:spAutoFit/>
          </a:bodyPr>
          <a:lstStyle/>
          <a:p>
            <a:r>
              <a:rPr lang="de-DE" dirty="0" smtClean="0">
                <a:solidFill>
                  <a:schemeClr val="bg1"/>
                </a:solidFill>
              </a:rPr>
              <a:t>Hier </a:t>
            </a:r>
            <a:r>
              <a:rPr lang="de-DE" dirty="0">
                <a:solidFill>
                  <a:schemeClr val="bg1"/>
                </a:solidFill>
              </a:rPr>
              <a:t>n</a:t>
            </a:r>
            <a:r>
              <a:rPr lang="de-DE" dirty="0" smtClean="0">
                <a:solidFill>
                  <a:schemeClr val="bg1"/>
                </a:solidFill>
              </a:rPr>
              <a:t>ehmen wir oben das KU Logo mit der Theologie, so wie auf der Fahne für den </a:t>
            </a:r>
          </a:p>
          <a:p>
            <a:r>
              <a:rPr lang="de-DE" dirty="0" smtClean="0">
                <a:solidFill>
                  <a:schemeClr val="bg1"/>
                </a:solidFill>
              </a:rPr>
              <a:t>Messestand – brauche ich dann auch als Seite für die Philosophie und die </a:t>
            </a:r>
          </a:p>
          <a:p>
            <a:r>
              <a:rPr lang="de-DE" dirty="0" smtClean="0">
                <a:solidFill>
                  <a:schemeClr val="bg1"/>
                </a:solidFill>
              </a:rPr>
              <a:t>Kunstwissenschaft.</a:t>
            </a:r>
          </a:p>
        </p:txBody>
      </p:sp>
      <p:pic>
        <p:nvPicPr>
          <p:cNvPr id="3" name="Bild 2" descr="KU_praes_vorlage_Theologi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76602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KU_praes_vorlage_Logo-Theologi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Inhaltsplatzhalter 2"/>
          <p:cNvSpPr>
            <a:spLocks noGrp="1"/>
          </p:cNvSpPr>
          <p:nvPr>
            <p:ph idx="4294967295"/>
          </p:nvPr>
        </p:nvSpPr>
        <p:spPr>
          <a:xfrm>
            <a:off x="457201" y="2551469"/>
            <a:ext cx="3826543" cy="3981215"/>
          </a:xfrm>
          <a:prstGeom prst="rect">
            <a:avLst/>
          </a:prstGeom>
        </p:spPr>
        <p:txBody>
          <a:bodyPr/>
          <a:lstStyle/>
          <a:p>
            <a:pPr>
              <a:lnSpc>
                <a:spcPct val="120000"/>
              </a:lnSpc>
              <a:spcBef>
                <a:spcPct val="15000"/>
              </a:spcBef>
              <a:buSzPct val="125000"/>
            </a:pPr>
            <a:r>
              <a:rPr lang="en-US" sz="1800" dirty="0" smtClean="0">
                <a:solidFill>
                  <a:srgbClr val="2F607E"/>
                </a:solidFill>
                <a:cs typeface="Arial"/>
              </a:rPr>
              <a:t>…</a:t>
            </a:r>
            <a:r>
              <a:rPr lang="en-US" sz="1800" i="1" dirty="0" smtClean="0">
                <a:solidFill>
                  <a:srgbClr val="2F607E"/>
                </a:solidFill>
                <a:cs typeface="Arial"/>
              </a:rPr>
              <a:t>rich </a:t>
            </a:r>
            <a:r>
              <a:rPr lang="en-US" sz="1800" i="1" dirty="0">
                <a:solidFill>
                  <a:srgbClr val="2F607E"/>
                </a:solidFill>
                <a:cs typeface="Arial"/>
              </a:rPr>
              <a:t>in </a:t>
            </a:r>
            <a:r>
              <a:rPr lang="en-US" sz="1800" i="1" dirty="0" smtClean="0">
                <a:solidFill>
                  <a:srgbClr val="2F607E"/>
                </a:solidFill>
                <a:cs typeface="Arial"/>
              </a:rPr>
              <a:t>Tradition </a:t>
            </a:r>
            <a:r>
              <a:rPr lang="en-US" sz="1800" dirty="0">
                <a:solidFill>
                  <a:srgbClr val="2F607E"/>
                </a:solidFill>
                <a:cs typeface="Arial"/>
              </a:rPr>
              <a:t>with a contemporary </a:t>
            </a:r>
            <a:r>
              <a:rPr lang="en-US" sz="1800" dirty="0" smtClean="0">
                <a:solidFill>
                  <a:srgbClr val="2F607E"/>
                </a:solidFill>
                <a:cs typeface="Arial"/>
              </a:rPr>
              <a:t>perspective</a:t>
            </a:r>
          </a:p>
          <a:p>
            <a:pPr>
              <a:lnSpc>
                <a:spcPct val="120000"/>
              </a:lnSpc>
              <a:spcBef>
                <a:spcPct val="15000"/>
              </a:spcBef>
              <a:buSzPct val="125000"/>
            </a:pPr>
            <a:r>
              <a:rPr lang="en-US" sz="1800" i="1" dirty="0">
                <a:solidFill>
                  <a:srgbClr val="2F607E"/>
                </a:solidFill>
                <a:cs typeface="Arial"/>
              </a:rPr>
              <a:t>... </a:t>
            </a:r>
            <a:r>
              <a:rPr lang="en-US" sz="1800" i="1" dirty="0" smtClean="0">
                <a:solidFill>
                  <a:srgbClr val="2F607E"/>
                </a:solidFill>
                <a:cs typeface="Arial"/>
              </a:rPr>
              <a:t>Interdisciplinary </a:t>
            </a:r>
            <a:r>
              <a:rPr lang="en-US" sz="1800" dirty="0" smtClean="0">
                <a:solidFill>
                  <a:srgbClr val="2F607E"/>
                </a:solidFill>
                <a:cs typeface="Arial"/>
              </a:rPr>
              <a:t>- working closely </a:t>
            </a:r>
            <a:r>
              <a:rPr lang="en-US" sz="1800" dirty="0">
                <a:solidFill>
                  <a:srgbClr val="2F607E"/>
                </a:solidFill>
                <a:cs typeface="Arial"/>
              </a:rPr>
              <a:t>with the Faculties of Philosophy and Art </a:t>
            </a:r>
            <a:r>
              <a:rPr lang="en-US" sz="1800" dirty="0" smtClean="0">
                <a:solidFill>
                  <a:srgbClr val="2F607E"/>
                </a:solidFill>
                <a:cs typeface="Arial"/>
              </a:rPr>
              <a:t>Studies</a:t>
            </a:r>
          </a:p>
          <a:p>
            <a:pPr>
              <a:lnSpc>
                <a:spcPct val="120000"/>
              </a:lnSpc>
              <a:spcBef>
                <a:spcPct val="15000"/>
              </a:spcBef>
              <a:buSzPct val="125000"/>
            </a:pPr>
            <a:r>
              <a:rPr lang="en-US" sz="1800" i="1" dirty="0">
                <a:solidFill>
                  <a:srgbClr val="2F607E"/>
                </a:solidFill>
                <a:cs typeface="Arial"/>
              </a:rPr>
              <a:t>... </a:t>
            </a:r>
            <a:r>
              <a:rPr lang="en-US" sz="1800" i="1" dirty="0" smtClean="0">
                <a:solidFill>
                  <a:srgbClr val="2F607E"/>
                </a:solidFill>
                <a:cs typeface="Arial"/>
              </a:rPr>
              <a:t>Distinctive</a:t>
            </a:r>
            <a:r>
              <a:rPr lang="en-US" sz="1800" dirty="0" smtClean="0">
                <a:solidFill>
                  <a:srgbClr val="2F607E"/>
                </a:solidFill>
                <a:cs typeface="Arial"/>
              </a:rPr>
              <a:t>, addressing  </a:t>
            </a:r>
            <a:r>
              <a:rPr lang="en-US" sz="1800" dirty="0">
                <a:solidFill>
                  <a:srgbClr val="2F607E"/>
                </a:solidFill>
                <a:cs typeface="Arial"/>
              </a:rPr>
              <a:t>important </a:t>
            </a:r>
            <a:r>
              <a:rPr lang="en-US" sz="1800" dirty="0" smtClean="0">
                <a:solidFill>
                  <a:srgbClr val="2F607E"/>
                </a:solidFill>
                <a:cs typeface="Arial"/>
              </a:rPr>
              <a:t>societal issues, such as: ethics in </a:t>
            </a:r>
            <a:r>
              <a:rPr lang="en-US" sz="1800" dirty="0">
                <a:solidFill>
                  <a:srgbClr val="2F607E"/>
                </a:solidFill>
                <a:cs typeface="Arial"/>
              </a:rPr>
              <a:t>business</a:t>
            </a:r>
            <a:r>
              <a:rPr lang="en-US" sz="1800" dirty="0" smtClean="0">
                <a:solidFill>
                  <a:srgbClr val="2F607E"/>
                </a:solidFill>
                <a:cs typeface="Arial"/>
              </a:rPr>
              <a:t>, </a:t>
            </a:r>
            <a:r>
              <a:rPr lang="en-US" sz="1800" dirty="0">
                <a:solidFill>
                  <a:srgbClr val="2F607E"/>
                </a:solidFill>
                <a:cs typeface="Arial"/>
              </a:rPr>
              <a:t>art as a place of religious, philosophical, and ideological exchange, and </a:t>
            </a:r>
            <a:r>
              <a:rPr lang="en-US" sz="1800" dirty="0" smtClean="0">
                <a:solidFill>
                  <a:srgbClr val="2F607E"/>
                </a:solidFill>
                <a:cs typeface="Arial"/>
              </a:rPr>
              <a:t> </a:t>
            </a:r>
            <a:r>
              <a:rPr lang="en-US" sz="1800" dirty="0">
                <a:solidFill>
                  <a:srgbClr val="2F607E"/>
                </a:solidFill>
                <a:cs typeface="Arial"/>
              </a:rPr>
              <a:t>secularism as a challenge for </a:t>
            </a:r>
            <a:r>
              <a:rPr lang="en-US" sz="1800" dirty="0" smtClean="0">
                <a:solidFill>
                  <a:srgbClr val="2F607E"/>
                </a:solidFill>
                <a:cs typeface="Arial"/>
              </a:rPr>
              <a:t>Christianity</a:t>
            </a:r>
            <a:r>
              <a:rPr lang="en-US" sz="1800" dirty="0">
                <a:solidFill>
                  <a:srgbClr val="2F607E"/>
                </a:solidFill>
                <a:cs typeface="Arial"/>
              </a:rPr>
              <a:t>.</a:t>
            </a:r>
            <a:endParaRPr lang="de-DE" sz="1800" dirty="0">
              <a:solidFill>
                <a:srgbClr val="2F607E"/>
              </a:solidFill>
              <a:latin typeface="Arial"/>
              <a:cs typeface="Arial"/>
            </a:endParaRPr>
          </a:p>
        </p:txBody>
      </p:sp>
      <p:sp>
        <p:nvSpPr>
          <p:cNvPr id="5" name="Titel 1"/>
          <p:cNvSpPr txBox="1">
            <a:spLocks/>
          </p:cNvSpPr>
          <p:nvPr/>
        </p:nvSpPr>
        <p:spPr>
          <a:xfrm>
            <a:off x="457200" y="1754398"/>
            <a:ext cx="8229600" cy="67285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3600" dirty="0" err="1" smtClean="0">
                <a:solidFill>
                  <a:srgbClr val="2F607E"/>
                </a:solidFill>
                <a:latin typeface="Arial Italic"/>
                <a:cs typeface="Arial Italic"/>
              </a:rPr>
              <a:t>Theology</a:t>
            </a:r>
            <a:r>
              <a:rPr lang="de-DE" sz="3600" dirty="0" smtClean="0">
                <a:solidFill>
                  <a:srgbClr val="2F607E"/>
                </a:solidFill>
                <a:latin typeface="Arial Italic"/>
                <a:cs typeface="Arial Italic"/>
              </a:rPr>
              <a:t> at </a:t>
            </a:r>
            <a:r>
              <a:rPr lang="de-DE" sz="3600" dirty="0" err="1" smtClean="0">
                <a:solidFill>
                  <a:srgbClr val="2F607E"/>
                </a:solidFill>
                <a:latin typeface="Arial Italic"/>
                <a:cs typeface="Arial Italic"/>
              </a:rPr>
              <a:t>the</a:t>
            </a:r>
            <a:r>
              <a:rPr lang="de-DE" sz="3600" dirty="0" smtClean="0">
                <a:solidFill>
                  <a:srgbClr val="2F607E"/>
                </a:solidFill>
                <a:latin typeface="Arial Italic"/>
                <a:cs typeface="Arial Italic"/>
              </a:rPr>
              <a:t> KU Linz </a:t>
            </a:r>
            <a:r>
              <a:rPr lang="de-DE" sz="3600" dirty="0" err="1" smtClean="0">
                <a:solidFill>
                  <a:srgbClr val="2F607E"/>
                </a:solidFill>
                <a:latin typeface="Arial Italic"/>
                <a:cs typeface="Arial Italic"/>
              </a:rPr>
              <a:t>is</a:t>
            </a:r>
            <a:r>
              <a:rPr lang="de-DE" sz="3600" dirty="0" smtClean="0">
                <a:solidFill>
                  <a:srgbClr val="2F607E"/>
                </a:solidFill>
                <a:latin typeface="Arial Italic"/>
                <a:cs typeface="Arial Italic"/>
              </a:rPr>
              <a:t>:</a:t>
            </a:r>
            <a:endParaRPr lang="de-DE" sz="3600" dirty="0">
              <a:solidFill>
                <a:srgbClr val="2F607E"/>
              </a:solidFill>
              <a:latin typeface="Arial Italic"/>
              <a:cs typeface="Arial Italic"/>
            </a:endParaRPr>
          </a:p>
        </p:txBody>
      </p:sp>
      <p:sp>
        <p:nvSpPr>
          <p:cNvPr id="9" name="Textfeld 8"/>
          <p:cNvSpPr txBox="1"/>
          <p:nvPr/>
        </p:nvSpPr>
        <p:spPr>
          <a:xfrm>
            <a:off x="-1663290" y="1491226"/>
            <a:ext cx="184666" cy="369332"/>
          </a:xfrm>
          <a:prstGeom prst="rect">
            <a:avLst/>
          </a:prstGeom>
          <a:noFill/>
        </p:spPr>
        <p:txBody>
          <a:bodyPr wrap="none" rtlCol="0">
            <a:spAutoFit/>
          </a:bodyPr>
          <a:lstStyle/>
          <a:p>
            <a:endParaRPr lang="de-DE"/>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9085" y="2551470"/>
            <a:ext cx="4109574" cy="3631416"/>
          </a:xfrm>
          <a:prstGeom prst="rect">
            <a:avLst/>
          </a:prstGeom>
        </p:spPr>
      </p:pic>
    </p:spTree>
    <p:extLst>
      <p:ext uri="{BB962C8B-B14F-4D97-AF65-F5344CB8AC3E}">
        <p14:creationId xmlns:p14="http://schemas.microsoft.com/office/powerpoint/2010/main" val="28373542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KU_praes_vorlage_Logo-Theologi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Inhaltsplatzhalter 2"/>
          <p:cNvSpPr>
            <a:spLocks noGrp="1"/>
          </p:cNvSpPr>
          <p:nvPr>
            <p:ph sz="half" idx="4294967295"/>
          </p:nvPr>
        </p:nvSpPr>
        <p:spPr>
          <a:xfrm>
            <a:off x="177800" y="2574787"/>
            <a:ext cx="8851900" cy="3835810"/>
          </a:xfrm>
          <a:prstGeom prst="rect">
            <a:avLst/>
          </a:prstGeom>
        </p:spPr>
        <p:txBody>
          <a:bodyPr/>
          <a:lstStyle/>
          <a:p>
            <a:pPr lvl="1">
              <a:lnSpc>
                <a:spcPct val="120000"/>
              </a:lnSpc>
              <a:spcBef>
                <a:spcPct val="30000"/>
              </a:spcBef>
              <a:buSzPct val="125000"/>
              <a:buFont typeface="Arial"/>
              <a:buChar char="•"/>
            </a:pPr>
            <a:r>
              <a:rPr lang="de-AT" sz="1800" dirty="0" err="1" smtClean="0">
                <a:solidFill>
                  <a:srgbClr val="2F607E"/>
                </a:solidFill>
                <a:cs typeface="Arial Italic"/>
              </a:rPr>
              <a:t>Diploma</a:t>
            </a:r>
            <a:r>
              <a:rPr lang="de-AT" sz="1800" dirty="0" smtClean="0">
                <a:solidFill>
                  <a:srgbClr val="2F607E"/>
                </a:solidFill>
                <a:cs typeface="Arial Italic"/>
              </a:rPr>
              <a:t>/ </a:t>
            </a:r>
            <a:r>
              <a:rPr lang="de-AT" sz="1800" dirty="0" err="1" smtClean="0">
                <a:solidFill>
                  <a:srgbClr val="2F607E"/>
                </a:solidFill>
                <a:cs typeface="Arial Italic"/>
              </a:rPr>
              <a:t>Licentiate</a:t>
            </a:r>
            <a:r>
              <a:rPr lang="de-AT" sz="1800" dirty="0" smtClean="0">
                <a:solidFill>
                  <a:srgbClr val="2F607E"/>
                </a:solidFill>
                <a:cs typeface="Arial Italic"/>
              </a:rPr>
              <a:t> </a:t>
            </a:r>
            <a:r>
              <a:rPr lang="de-AT" sz="1800" dirty="0">
                <a:solidFill>
                  <a:srgbClr val="2F607E"/>
                </a:solidFill>
                <a:cs typeface="Arial Italic"/>
              </a:rPr>
              <a:t>/ </a:t>
            </a:r>
            <a:r>
              <a:rPr lang="de-AT" sz="1800" dirty="0" err="1" smtClean="0">
                <a:solidFill>
                  <a:srgbClr val="2F607E"/>
                </a:solidFill>
                <a:cs typeface="Arial Italic"/>
              </a:rPr>
              <a:t>PhD</a:t>
            </a:r>
            <a:r>
              <a:rPr lang="de-AT" sz="1800" dirty="0" smtClean="0">
                <a:solidFill>
                  <a:srgbClr val="2F607E"/>
                </a:solidFill>
                <a:cs typeface="Arial Italic"/>
              </a:rPr>
              <a:t> </a:t>
            </a:r>
            <a:r>
              <a:rPr lang="de-AT" sz="1800" b="1" dirty="0" err="1" smtClean="0">
                <a:solidFill>
                  <a:srgbClr val="2F607E"/>
                </a:solidFill>
                <a:cs typeface="Arial Italic"/>
              </a:rPr>
              <a:t>Catholic</a:t>
            </a:r>
            <a:r>
              <a:rPr lang="de-AT" sz="1800" b="1" dirty="0" smtClean="0">
                <a:solidFill>
                  <a:srgbClr val="2F607E"/>
                </a:solidFill>
                <a:cs typeface="Arial Italic"/>
              </a:rPr>
              <a:t> </a:t>
            </a:r>
            <a:r>
              <a:rPr lang="de-AT" sz="1800" b="1" dirty="0" err="1" smtClean="0">
                <a:solidFill>
                  <a:srgbClr val="2F607E"/>
                </a:solidFill>
                <a:cs typeface="Arial Italic"/>
              </a:rPr>
              <a:t>Theology</a:t>
            </a:r>
            <a:r>
              <a:rPr lang="de-AT" sz="1800" dirty="0" smtClean="0">
                <a:solidFill>
                  <a:srgbClr val="2F607E"/>
                </a:solidFill>
                <a:cs typeface="Arial Italic"/>
              </a:rPr>
              <a:t> </a:t>
            </a:r>
            <a:r>
              <a:rPr lang="de-AT" sz="1800" dirty="0">
                <a:solidFill>
                  <a:srgbClr val="2F607E"/>
                </a:solidFill>
                <a:cs typeface="Arial Italic"/>
              </a:rPr>
              <a:t/>
            </a:r>
            <a:br>
              <a:rPr lang="de-AT" sz="1800" dirty="0">
                <a:solidFill>
                  <a:srgbClr val="2F607E"/>
                </a:solidFill>
                <a:cs typeface="Arial Italic"/>
              </a:rPr>
            </a:br>
            <a:r>
              <a:rPr lang="de-AT" sz="1800" dirty="0">
                <a:solidFill>
                  <a:srgbClr val="2F607E"/>
                </a:solidFill>
                <a:cs typeface="Arial Italic"/>
              </a:rPr>
              <a:t>(</a:t>
            </a:r>
            <a:r>
              <a:rPr lang="de-AT" sz="1800" dirty="0" err="1">
                <a:solidFill>
                  <a:srgbClr val="2F607E"/>
                </a:solidFill>
                <a:cs typeface="Arial Italic"/>
              </a:rPr>
              <a:t>Mag.theol</a:t>
            </a:r>
            <a:r>
              <a:rPr lang="de-AT" sz="1800" dirty="0">
                <a:solidFill>
                  <a:srgbClr val="2F607E"/>
                </a:solidFill>
                <a:cs typeface="Arial Italic"/>
              </a:rPr>
              <a:t>. / 10 Sem, </a:t>
            </a:r>
            <a:r>
              <a:rPr lang="de-AT" sz="1800" dirty="0" err="1">
                <a:solidFill>
                  <a:srgbClr val="2F607E"/>
                </a:solidFill>
                <a:cs typeface="Arial Italic"/>
              </a:rPr>
              <a:t>Lic.theol</a:t>
            </a:r>
            <a:r>
              <a:rPr lang="de-AT" sz="1800" dirty="0">
                <a:solidFill>
                  <a:srgbClr val="2F607E"/>
                </a:solidFill>
                <a:cs typeface="Arial Italic"/>
              </a:rPr>
              <a:t>. / 4 Sem, </a:t>
            </a:r>
            <a:r>
              <a:rPr lang="de-AT" sz="1800" dirty="0" err="1">
                <a:solidFill>
                  <a:srgbClr val="2F607E"/>
                </a:solidFill>
                <a:cs typeface="Arial Italic"/>
              </a:rPr>
              <a:t>Dr.theol</a:t>
            </a:r>
            <a:r>
              <a:rPr lang="de-AT" sz="1800" dirty="0">
                <a:solidFill>
                  <a:srgbClr val="2F607E"/>
                </a:solidFill>
                <a:cs typeface="Arial Italic"/>
              </a:rPr>
              <a:t>. / 6 Sem</a:t>
            </a:r>
            <a:r>
              <a:rPr lang="de-AT" sz="1800" dirty="0" smtClean="0">
                <a:solidFill>
                  <a:srgbClr val="2F607E"/>
                </a:solidFill>
                <a:cs typeface="Arial Italic"/>
              </a:rPr>
              <a:t>)</a:t>
            </a:r>
          </a:p>
          <a:p>
            <a:pPr marL="457200" lvl="1" indent="0">
              <a:lnSpc>
                <a:spcPct val="120000"/>
              </a:lnSpc>
              <a:spcBef>
                <a:spcPct val="30000"/>
              </a:spcBef>
              <a:buSzPct val="125000"/>
              <a:buNone/>
            </a:pPr>
            <a:endParaRPr lang="de-AT" sz="1800" dirty="0">
              <a:solidFill>
                <a:srgbClr val="2F607E"/>
              </a:solidFill>
              <a:cs typeface="Arial Italic"/>
            </a:endParaRPr>
          </a:p>
          <a:p>
            <a:pPr lvl="1">
              <a:lnSpc>
                <a:spcPct val="120000"/>
              </a:lnSpc>
              <a:spcBef>
                <a:spcPct val="30000"/>
              </a:spcBef>
              <a:buSzPct val="125000"/>
              <a:buFont typeface="Arial"/>
              <a:buChar char="•"/>
            </a:pPr>
            <a:r>
              <a:rPr lang="de-AT" sz="1800" dirty="0" smtClean="0">
                <a:solidFill>
                  <a:srgbClr val="2F607E"/>
                </a:solidFill>
                <a:cs typeface="Arial Italic"/>
              </a:rPr>
              <a:t>Master</a:t>
            </a:r>
            <a:r>
              <a:rPr lang="de-AT" sz="1800" b="1" dirty="0" smtClean="0">
                <a:solidFill>
                  <a:srgbClr val="2F607E"/>
                </a:solidFill>
                <a:cs typeface="Arial Italic"/>
              </a:rPr>
              <a:t> </a:t>
            </a:r>
            <a:r>
              <a:rPr lang="de-AT" sz="1800" b="1" dirty="0" err="1" smtClean="0">
                <a:solidFill>
                  <a:srgbClr val="2F607E"/>
                </a:solidFill>
                <a:cs typeface="Arial Italic"/>
              </a:rPr>
              <a:t>Theology</a:t>
            </a:r>
            <a:r>
              <a:rPr lang="de-AT" sz="1800" b="1" dirty="0" smtClean="0">
                <a:solidFill>
                  <a:srgbClr val="2F607E"/>
                </a:solidFill>
                <a:cs typeface="Arial Italic"/>
              </a:rPr>
              <a:t> </a:t>
            </a:r>
            <a:r>
              <a:rPr lang="de-AT" sz="1800" dirty="0" smtClean="0">
                <a:solidFill>
                  <a:srgbClr val="2F607E"/>
                </a:solidFill>
                <a:cs typeface="Arial Italic"/>
              </a:rPr>
              <a:t>(MA / 4 Sem)</a:t>
            </a:r>
          </a:p>
          <a:p>
            <a:pPr marL="457200" lvl="1" indent="0">
              <a:lnSpc>
                <a:spcPct val="120000"/>
              </a:lnSpc>
              <a:spcBef>
                <a:spcPct val="30000"/>
              </a:spcBef>
              <a:buSzPct val="125000"/>
              <a:buNone/>
            </a:pPr>
            <a:endParaRPr lang="de-AT" sz="1800" dirty="0">
              <a:solidFill>
                <a:srgbClr val="2F607E"/>
              </a:solidFill>
              <a:cs typeface="Arial Italic"/>
            </a:endParaRPr>
          </a:p>
          <a:p>
            <a:pPr lvl="1">
              <a:lnSpc>
                <a:spcPct val="120000"/>
              </a:lnSpc>
              <a:spcBef>
                <a:spcPct val="30000"/>
              </a:spcBef>
              <a:buSzPct val="125000"/>
              <a:buFont typeface="Arial"/>
              <a:buChar char="•"/>
            </a:pPr>
            <a:r>
              <a:rPr lang="de-AT" sz="1800" dirty="0" smtClean="0">
                <a:solidFill>
                  <a:srgbClr val="2F607E"/>
                </a:solidFill>
                <a:cs typeface="Arial Italic"/>
              </a:rPr>
              <a:t>Master </a:t>
            </a:r>
            <a:r>
              <a:rPr lang="de-AT" sz="1800" b="1" dirty="0" smtClean="0">
                <a:solidFill>
                  <a:srgbClr val="2F607E"/>
                </a:solidFill>
                <a:cs typeface="Arial Italic"/>
              </a:rPr>
              <a:t>Religion in Culture </a:t>
            </a:r>
            <a:r>
              <a:rPr lang="de-AT" sz="1800" b="1" dirty="0" err="1" smtClean="0">
                <a:solidFill>
                  <a:srgbClr val="2F607E"/>
                </a:solidFill>
                <a:cs typeface="Arial Italic"/>
              </a:rPr>
              <a:t>and</a:t>
            </a:r>
            <a:r>
              <a:rPr lang="de-AT" sz="1800" b="1" dirty="0" smtClean="0">
                <a:solidFill>
                  <a:srgbClr val="2F607E"/>
                </a:solidFill>
                <a:cs typeface="Arial Italic"/>
              </a:rPr>
              <a:t> Society </a:t>
            </a:r>
            <a:r>
              <a:rPr lang="de-AT" sz="1800" dirty="0" smtClean="0">
                <a:solidFill>
                  <a:srgbClr val="2F607E"/>
                </a:solidFill>
                <a:cs typeface="Arial Italic"/>
              </a:rPr>
              <a:t>(MA / 4 Sem</a:t>
            </a:r>
            <a:r>
              <a:rPr lang="de-AT" sz="1800" dirty="0">
                <a:solidFill>
                  <a:srgbClr val="2F607E"/>
                </a:solidFill>
                <a:cs typeface="Arial Italic"/>
              </a:rPr>
              <a:t>)- (</a:t>
            </a:r>
            <a:r>
              <a:rPr lang="de-AT" sz="1800" dirty="0" err="1">
                <a:solidFill>
                  <a:srgbClr val="2F607E"/>
                </a:solidFill>
                <a:cs typeface="Arial Italic"/>
              </a:rPr>
              <a:t>honorary</a:t>
            </a:r>
            <a:r>
              <a:rPr lang="de-AT" sz="1800" dirty="0">
                <a:solidFill>
                  <a:srgbClr val="2F607E"/>
                </a:solidFill>
                <a:cs typeface="Arial Italic"/>
              </a:rPr>
              <a:t> Professor Prof. Michael von </a:t>
            </a:r>
            <a:r>
              <a:rPr lang="de-AT" sz="1800" dirty="0" smtClean="0">
                <a:solidFill>
                  <a:srgbClr val="2F607E"/>
                </a:solidFill>
                <a:cs typeface="Arial Italic"/>
              </a:rPr>
              <a:t>Brück, Prof</a:t>
            </a:r>
            <a:r>
              <a:rPr lang="de-AT" sz="1800" dirty="0">
                <a:solidFill>
                  <a:srgbClr val="2F607E"/>
                </a:solidFill>
                <a:cs typeface="Arial Italic"/>
              </a:rPr>
              <a:t>. </a:t>
            </a:r>
            <a:r>
              <a:rPr lang="de-AT" sz="1800" dirty="0" err="1">
                <a:solidFill>
                  <a:srgbClr val="2F607E"/>
                </a:solidFill>
                <a:cs typeface="Arial Italic"/>
              </a:rPr>
              <a:t>Mouhanad</a:t>
            </a:r>
            <a:r>
              <a:rPr lang="de-AT" sz="1800" dirty="0">
                <a:solidFill>
                  <a:srgbClr val="2F607E"/>
                </a:solidFill>
                <a:cs typeface="Arial Italic"/>
              </a:rPr>
              <a:t> </a:t>
            </a:r>
            <a:r>
              <a:rPr lang="de-AT" sz="1800" dirty="0" err="1" smtClean="0">
                <a:solidFill>
                  <a:srgbClr val="2F607E"/>
                </a:solidFill>
                <a:cs typeface="Arial Italic"/>
              </a:rPr>
              <a:t>Khorchide</a:t>
            </a:r>
            <a:r>
              <a:rPr lang="de-AT" sz="1800" dirty="0" smtClean="0">
                <a:solidFill>
                  <a:srgbClr val="2F607E"/>
                </a:solidFill>
                <a:cs typeface="Arial Italic"/>
              </a:rPr>
              <a:t> </a:t>
            </a:r>
            <a:r>
              <a:rPr lang="de-AT" sz="1800" dirty="0" err="1" smtClean="0">
                <a:solidFill>
                  <a:srgbClr val="2F607E"/>
                </a:solidFill>
                <a:cs typeface="Arial Italic"/>
              </a:rPr>
              <a:t>lecturing</a:t>
            </a:r>
            <a:r>
              <a:rPr lang="de-AT" sz="1800" dirty="0" smtClean="0">
                <a:solidFill>
                  <a:srgbClr val="2F607E"/>
                </a:solidFill>
                <a:cs typeface="Arial Italic"/>
              </a:rPr>
              <a:t> </a:t>
            </a:r>
            <a:r>
              <a:rPr lang="de-AT" sz="1800" dirty="0">
                <a:solidFill>
                  <a:srgbClr val="2F607E"/>
                </a:solidFill>
                <a:cs typeface="Arial Italic"/>
              </a:rPr>
              <a:t>(</a:t>
            </a:r>
            <a:r>
              <a:rPr lang="de-AT" sz="1800" dirty="0" smtClean="0">
                <a:solidFill>
                  <a:srgbClr val="2F607E"/>
                </a:solidFill>
                <a:cs typeface="Arial Italic"/>
              </a:rPr>
              <a:t>University </a:t>
            </a:r>
            <a:r>
              <a:rPr lang="de-AT" sz="1800" dirty="0" err="1" smtClean="0">
                <a:solidFill>
                  <a:srgbClr val="2F607E"/>
                </a:solidFill>
                <a:cs typeface="Arial Italic"/>
              </a:rPr>
              <a:t>of</a:t>
            </a:r>
            <a:r>
              <a:rPr lang="de-AT" sz="1800" dirty="0" smtClean="0">
                <a:solidFill>
                  <a:srgbClr val="2F607E"/>
                </a:solidFill>
                <a:cs typeface="Arial Italic"/>
              </a:rPr>
              <a:t> Münster) </a:t>
            </a:r>
            <a:r>
              <a:rPr lang="de-AT" sz="1800" dirty="0" err="1" smtClean="0">
                <a:solidFill>
                  <a:srgbClr val="2F607E"/>
                </a:solidFill>
                <a:cs typeface="Arial Italic"/>
              </a:rPr>
              <a:t>and</a:t>
            </a:r>
            <a:r>
              <a:rPr lang="de-AT" sz="1800" dirty="0" smtClean="0">
                <a:solidFill>
                  <a:srgbClr val="2F607E"/>
                </a:solidFill>
                <a:cs typeface="Arial Italic"/>
              </a:rPr>
              <a:t> </a:t>
            </a:r>
            <a:r>
              <a:rPr lang="de-AT" sz="1800" dirty="0" err="1" smtClean="0">
                <a:solidFill>
                  <a:srgbClr val="2F607E"/>
                </a:solidFill>
                <a:cs typeface="Arial Italic"/>
              </a:rPr>
              <a:t>the</a:t>
            </a:r>
            <a:r>
              <a:rPr lang="de-AT" sz="1800" dirty="0" smtClean="0">
                <a:solidFill>
                  <a:srgbClr val="2F607E"/>
                </a:solidFill>
                <a:cs typeface="Arial Italic"/>
              </a:rPr>
              <a:t> </a:t>
            </a:r>
            <a:r>
              <a:rPr lang="de-AT" sz="1800" dirty="0" err="1" smtClean="0">
                <a:solidFill>
                  <a:srgbClr val="2F607E"/>
                </a:solidFill>
                <a:cs typeface="Arial Italic"/>
              </a:rPr>
              <a:t>Vienese</a:t>
            </a:r>
            <a:r>
              <a:rPr lang="de-AT" sz="1800" dirty="0" smtClean="0">
                <a:solidFill>
                  <a:srgbClr val="2F607E"/>
                </a:solidFill>
                <a:cs typeface="Arial Italic"/>
              </a:rPr>
              <a:t> Prof</a:t>
            </a:r>
            <a:r>
              <a:rPr lang="de-AT" sz="1800" dirty="0">
                <a:solidFill>
                  <a:srgbClr val="2F607E"/>
                </a:solidFill>
                <a:cs typeface="Arial Italic"/>
              </a:rPr>
              <a:t>. Birgit Heller</a:t>
            </a:r>
            <a:r>
              <a:rPr lang="de-AT" sz="1800" dirty="0" smtClean="0">
                <a:solidFill>
                  <a:srgbClr val="2F607E"/>
                </a:solidFill>
                <a:cs typeface="Arial Italic"/>
              </a:rPr>
              <a:t>.</a:t>
            </a:r>
          </a:p>
          <a:p>
            <a:pPr lvl="1">
              <a:lnSpc>
                <a:spcPct val="120000"/>
              </a:lnSpc>
              <a:spcBef>
                <a:spcPct val="30000"/>
              </a:spcBef>
              <a:buSzPct val="125000"/>
              <a:buFont typeface="Arial"/>
              <a:buChar char="•"/>
            </a:pPr>
            <a:endParaRPr lang="de-AT" sz="1800" dirty="0" smtClean="0">
              <a:solidFill>
                <a:srgbClr val="2F607E"/>
              </a:solidFill>
              <a:cs typeface="Arial Italic"/>
            </a:endParaRPr>
          </a:p>
          <a:p>
            <a:pPr lvl="1">
              <a:lnSpc>
                <a:spcPct val="120000"/>
              </a:lnSpc>
              <a:spcBef>
                <a:spcPct val="30000"/>
              </a:spcBef>
              <a:buSzPct val="125000"/>
              <a:buFont typeface="Arial"/>
              <a:buChar char="•"/>
            </a:pPr>
            <a:r>
              <a:rPr lang="de-AT" sz="1800" dirty="0" smtClean="0">
                <a:solidFill>
                  <a:srgbClr val="2F607E"/>
                </a:solidFill>
                <a:cs typeface="Arial Italic"/>
              </a:rPr>
              <a:t>Bachelor </a:t>
            </a:r>
            <a:r>
              <a:rPr lang="de-AT" sz="1800" b="1" dirty="0" smtClean="0">
                <a:solidFill>
                  <a:srgbClr val="2F607E"/>
                </a:solidFill>
                <a:cs typeface="Arial Italic"/>
              </a:rPr>
              <a:t>Teaching </a:t>
            </a:r>
            <a:r>
              <a:rPr lang="de-AT" sz="1800" b="1" dirty="0" err="1" smtClean="0">
                <a:solidFill>
                  <a:srgbClr val="2F607E"/>
                </a:solidFill>
                <a:cs typeface="Arial Italic"/>
              </a:rPr>
              <a:t>Degree</a:t>
            </a:r>
            <a:r>
              <a:rPr lang="de-AT" sz="1800" b="1" dirty="0" smtClean="0">
                <a:solidFill>
                  <a:srgbClr val="2F607E"/>
                </a:solidFill>
                <a:cs typeface="Arial Italic"/>
              </a:rPr>
              <a:t> </a:t>
            </a:r>
            <a:r>
              <a:rPr lang="de-AT" sz="1800" b="1" dirty="0" err="1" smtClean="0">
                <a:solidFill>
                  <a:srgbClr val="2F607E"/>
                </a:solidFill>
                <a:cs typeface="Arial Italic"/>
              </a:rPr>
              <a:t>for</a:t>
            </a:r>
            <a:r>
              <a:rPr lang="de-AT" sz="1800" b="1" dirty="0" smtClean="0">
                <a:solidFill>
                  <a:srgbClr val="2F607E"/>
                </a:solidFill>
                <a:cs typeface="Arial Italic"/>
              </a:rPr>
              <a:t> </a:t>
            </a:r>
            <a:r>
              <a:rPr lang="de-AT" sz="1800" b="1" dirty="0" err="1" smtClean="0">
                <a:solidFill>
                  <a:srgbClr val="2F607E"/>
                </a:solidFill>
                <a:cs typeface="Arial Italic"/>
              </a:rPr>
              <a:t>Secondary</a:t>
            </a:r>
            <a:r>
              <a:rPr lang="de-AT" sz="1800" b="1" dirty="0" smtClean="0">
                <a:solidFill>
                  <a:srgbClr val="2F607E"/>
                </a:solidFill>
                <a:cs typeface="Arial Italic"/>
              </a:rPr>
              <a:t> Schools </a:t>
            </a:r>
            <a:r>
              <a:rPr lang="de-AT" sz="1800" dirty="0" smtClean="0">
                <a:solidFill>
                  <a:srgbClr val="2F607E"/>
                </a:solidFill>
                <a:cs typeface="Arial Italic"/>
              </a:rPr>
              <a:t>(</a:t>
            </a:r>
            <a:r>
              <a:rPr lang="de-AT" sz="1800" dirty="0" err="1" smtClean="0">
                <a:solidFill>
                  <a:srgbClr val="2F607E"/>
                </a:solidFill>
                <a:cs typeface="Arial Italic"/>
              </a:rPr>
              <a:t>BEd</a:t>
            </a:r>
            <a:r>
              <a:rPr lang="de-AT" sz="1800" dirty="0" smtClean="0">
                <a:solidFill>
                  <a:srgbClr val="2F607E"/>
                </a:solidFill>
                <a:cs typeface="Arial Italic"/>
              </a:rPr>
              <a:t> / 8 Sem)</a:t>
            </a:r>
            <a:endParaRPr lang="de-AT" sz="1800" dirty="0">
              <a:solidFill>
                <a:srgbClr val="2F607E"/>
              </a:solidFill>
              <a:cs typeface="Arial Italic"/>
            </a:endParaRPr>
          </a:p>
          <a:p>
            <a:pPr marL="457200" lvl="1" indent="0">
              <a:lnSpc>
                <a:spcPct val="120000"/>
              </a:lnSpc>
              <a:spcBef>
                <a:spcPct val="30000"/>
              </a:spcBef>
              <a:buSzPct val="125000"/>
              <a:buNone/>
            </a:pPr>
            <a:endParaRPr lang="de-AT" sz="1800" dirty="0">
              <a:solidFill>
                <a:srgbClr val="2F607E"/>
              </a:solidFill>
              <a:cs typeface="Arial Italic"/>
            </a:endParaRPr>
          </a:p>
        </p:txBody>
      </p:sp>
      <p:sp>
        <p:nvSpPr>
          <p:cNvPr id="6" name="Titel 1"/>
          <p:cNvSpPr txBox="1">
            <a:spLocks/>
          </p:cNvSpPr>
          <p:nvPr/>
        </p:nvSpPr>
        <p:spPr>
          <a:xfrm>
            <a:off x="457200" y="1686232"/>
            <a:ext cx="8229600" cy="65548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3600" dirty="0" smtClean="0">
                <a:solidFill>
                  <a:srgbClr val="2F607E"/>
                </a:solidFill>
                <a:latin typeface="Arial Italic"/>
                <a:cs typeface="Arial Italic"/>
              </a:rPr>
              <a:t>Studies</a:t>
            </a:r>
            <a:endParaRPr lang="de-DE" sz="3600" dirty="0">
              <a:solidFill>
                <a:srgbClr val="2F607E"/>
              </a:solidFill>
              <a:latin typeface="Arial Italic"/>
              <a:cs typeface="Arial Italic"/>
            </a:endParaRPr>
          </a:p>
        </p:txBody>
      </p:sp>
    </p:spTree>
    <p:extLst>
      <p:ext uri="{BB962C8B-B14F-4D97-AF65-F5344CB8AC3E}">
        <p14:creationId xmlns:p14="http://schemas.microsoft.com/office/powerpoint/2010/main" val="34293890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sz="half" idx="1"/>
          </p:nvPr>
        </p:nvSpPr>
        <p:spPr/>
        <p:txBody>
          <a:bodyPr/>
          <a:lstStyle/>
          <a:p>
            <a:r>
              <a:rPr lang="de-DE" dirty="0" err="1" smtClean="0"/>
              <a:t>Catholic</a:t>
            </a:r>
            <a:r>
              <a:rPr lang="de-DE" dirty="0" smtClean="0"/>
              <a:t> </a:t>
            </a:r>
            <a:r>
              <a:rPr lang="de-DE" dirty="0" err="1" smtClean="0"/>
              <a:t>Theology</a:t>
            </a:r>
            <a:r>
              <a:rPr lang="de-DE" dirty="0" smtClean="0"/>
              <a:t>, (Dr</a:t>
            </a:r>
            <a:r>
              <a:rPr lang="de-DE" dirty="0"/>
              <a:t>. </a:t>
            </a:r>
            <a:r>
              <a:rPr lang="de-DE" dirty="0" err="1"/>
              <a:t>theol</a:t>
            </a:r>
            <a:r>
              <a:rPr lang="de-DE" dirty="0" smtClean="0"/>
              <a:t>.): </a:t>
            </a:r>
            <a:r>
              <a:rPr lang="de-DE" dirty="0"/>
              <a:t>6 Semester </a:t>
            </a:r>
            <a:endParaRPr lang="de-DE" dirty="0" smtClean="0"/>
          </a:p>
          <a:p>
            <a:r>
              <a:rPr lang="de-DE" dirty="0" smtClean="0"/>
              <a:t> Art </a:t>
            </a:r>
            <a:r>
              <a:rPr lang="de-DE" dirty="0" err="1" smtClean="0"/>
              <a:t>History</a:t>
            </a:r>
            <a:r>
              <a:rPr lang="de-DE" dirty="0" smtClean="0"/>
              <a:t> </a:t>
            </a:r>
            <a:r>
              <a:rPr lang="de-DE" dirty="0" err="1" smtClean="0"/>
              <a:t>and</a:t>
            </a:r>
            <a:r>
              <a:rPr lang="de-DE" dirty="0" smtClean="0"/>
              <a:t> </a:t>
            </a:r>
            <a:r>
              <a:rPr lang="de-DE" dirty="0" err="1" smtClean="0"/>
              <a:t>Philosophy</a:t>
            </a:r>
            <a:r>
              <a:rPr lang="de-DE" dirty="0" smtClean="0"/>
              <a:t> </a:t>
            </a:r>
            <a:r>
              <a:rPr lang="de-DE" dirty="0"/>
              <a:t>(Dr. phil.) - 6 </a:t>
            </a:r>
            <a:r>
              <a:rPr lang="de-DE" dirty="0" smtClean="0"/>
              <a:t>Semester</a:t>
            </a:r>
          </a:p>
          <a:p>
            <a:r>
              <a:rPr lang="en-US" dirty="0" smtClean="0"/>
              <a:t>Advanced </a:t>
            </a:r>
            <a:r>
              <a:rPr lang="en-US" dirty="0"/>
              <a:t>Theological Studies (PhD) - 6 Semester</a:t>
            </a:r>
            <a:endParaRPr lang="de-DE" dirty="0"/>
          </a:p>
        </p:txBody>
      </p:sp>
      <p:sp>
        <p:nvSpPr>
          <p:cNvPr id="6" name="Titel 5"/>
          <p:cNvSpPr>
            <a:spLocks noGrp="1"/>
          </p:cNvSpPr>
          <p:nvPr>
            <p:ph type="title" idx="4294967295"/>
          </p:nvPr>
        </p:nvSpPr>
        <p:spPr/>
        <p:txBody>
          <a:bodyPr/>
          <a:lstStyle/>
          <a:p>
            <a:r>
              <a:rPr lang="de-DE" dirty="0" smtClean="0"/>
              <a:t>PHD</a:t>
            </a:r>
            <a:r>
              <a:rPr lang="de-DE" dirty="0"/>
              <a:t> </a:t>
            </a:r>
            <a:r>
              <a:rPr lang="de-DE" dirty="0" smtClean="0"/>
              <a:t>Studies</a:t>
            </a:r>
            <a:endParaRPr lang="de-DE" dirty="0"/>
          </a:p>
        </p:txBody>
      </p:sp>
    </p:spTree>
    <p:extLst>
      <p:ext uri="{BB962C8B-B14F-4D97-AF65-F5344CB8AC3E}">
        <p14:creationId xmlns:p14="http://schemas.microsoft.com/office/powerpoint/2010/main" val="4178290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KU_praes_vorlage_Logo-Theologi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Inhaltsplatzhalter 2"/>
          <p:cNvSpPr>
            <a:spLocks noGrp="1"/>
          </p:cNvSpPr>
          <p:nvPr>
            <p:ph sz="half" idx="4294967295"/>
          </p:nvPr>
        </p:nvSpPr>
        <p:spPr>
          <a:xfrm>
            <a:off x="177800" y="2574787"/>
            <a:ext cx="8851900" cy="3835810"/>
          </a:xfrm>
          <a:prstGeom prst="rect">
            <a:avLst/>
          </a:prstGeom>
        </p:spPr>
        <p:txBody>
          <a:bodyPr/>
          <a:lstStyle/>
          <a:p>
            <a:r>
              <a:rPr lang="en-US" dirty="0" smtClean="0">
                <a:solidFill>
                  <a:srgbClr val="25435C"/>
                </a:solidFill>
              </a:rPr>
              <a:t>“</a:t>
            </a:r>
            <a:r>
              <a:rPr lang="en-US" dirty="0">
                <a:solidFill>
                  <a:srgbClr val="25435C"/>
                </a:solidFill>
              </a:rPr>
              <a:t>Business-Ethics-Society</a:t>
            </a:r>
            <a:r>
              <a:rPr lang="en-US" dirty="0" smtClean="0">
                <a:solidFill>
                  <a:srgbClr val="25435C"/>
                </a:solidFill>
              </a:rPr>
              <a:t>” -</a:t>
            </a:r>
            <a:endParaRPr lang="de-DE" dirty="0">
              <a:solidFill>
                <a:srgbClr val="2F607E"/>
              </a:solidFill>
              <a:latin typeface="Arial Italic"/>
              <a:ea typeface="+mj-ea"/>
              <a:cs typeface="Arial Italic"/>
            </a:endParaRPr>
          </a:p>
          <a:p>
            <a:pPr marL="0" lvl="0" indent="0">
              <a:buNone/>
            </a:pPr>
            <a:r>
              <a:rPr lang="en-US" dirty="0" smtClean="0">
                <a:solidFill>
                  <a:srgbClr val="25435C"/>
                </a:solidFill>
              </a:rPr>
              <a:t>investigating </a:t>
            </a:r>
            <a:r>
              <a:rPr lang="en-US" dirty="0">
                <a:solidFill>
                  <a:srgbClr val="25435C"/>
                </a:solidFill>
              </a:rPr>
              <a:t>the relations of economy, ethics, and society, was integrated in the curriculum</a:t>
            </a:r>
            <a:r>
              <a:rPr lang="en-US" dirty="0" smtClean="0">
                <a:solidFill>
                  <a:srgbClr val="25435C"/>
                </a:solidFill>
              </a:rPr>
              <a:t>.</a:t>
            </a:r>
          </a:p>
          <a:p>
            <a:r>
              <a:rPr lang="en-US" dirty="0">
                <a:solidFill>
                  <a:srgbClr val="25435C"/>
                </a:solidFill>
              </a:rPr>
              <a:t>Research Group “Authenticity</a:t>
            </a:r>
            <a:r>
              <a:rPr lang="en-US" dirty="0" smtClean="0">
                <a:solidFill>
                  <a:srgbClr val="25435C"/>
                </a:solidFill>
              </a:rPr>
              <a:t>” –</a:t>
            </a:r>
          </a:p>
          <a:p>
            <a:pPr marL="0" indent="0">
              <a:buNone/>
            </a:pPr>
            <a:r>
              <a:rPr lang="en-US" dirty="0" smtClean="0">
                <a:solidFill>
                  <a:srgbClr val="25435C"/>
                </a:solidFill>
              </a:rPr>
              <a:t>a </a:t>
            </a:r>
            <a:r>
              <a:rPr lang="en-US" dirty="0">
                <a:solidFill>
                  <a:srgbClr val="25435C"/>
                </a:solidFill>
              </a:rPr>
              <a:t>survey method to measure the impact of current transformations in the ongoing tensions between tradition, institution, and individual </a:t>
            </a:r>
          </a:p>
          <a:p>
            <a:pPr marL="457200" lvl="1" indent="0">
              <a:lnSpc>
                <a:spcPct val="120000"/>
              </a:lnSpc>
              <a:spcBef>
                <a:spcPct val="30000"/>
              </a:spcBef>
              <a:buSzPct val="125000"/>
              <a:buNone/>
            </a:pPr>
            <a:endParaRPr lang="de-AT" sz="1800" dirty="0">
              <a:solidFill>
                <a:srgbClr val="2F607E"/>
              </a:solidFill>
              <a:cs typeface="Arial Italic"/>
            </a:endParaRPr>
          </a:p>
          <a:p>
            <a:pPr marL="457200" lvl="1" indent="0">
              <a:lnSpc>
                <a:spcPct val="120000"/>
              </a:lnSpc>
              <a:spcBef>
                <a:spcPct val="30000"/>
              </a:spcBef>
              <a:buSzPct val="125000"/>
              <a:buNone/>
            </a:pPr>
            <a:endParaRPr lang="de-AT" sz="1800" dirty="0">
              <a:solidFill>
                <a:srgbClr val="2F607E"/>
              </a:solidFill>
              <a:cs typeface="Arial Italic"/>
            </a:endParaRPr>
          </a:p>
        </p:txBody>
      </p:sp>
      <p:sp>
        <p:nvSpPr>
          <p:cNvPr id="6" name="Titel 1"/>
          <p:cNvSpPr txBox="1">
            <a:spLocks/>
          </p:cNvSpPr>
          <p:nvPr/>
        </p:nvSpPr>
        <p:spPr>
          <a:xfrm>
            <a:off x="457200" y="1686232"/>
            <a:ext cx="8229600" cy="110972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defRPr/>
            </a:pPr>
            <a:r>
              <a:rPr lang="en-US" sz="3600" dirty="0" smtClean="0">
                <a:solidFill>
                  <a:srgbClr val="25435C"/>
                </a:solidFill>
              </a:rPr>
              <a:t>Interdisciplinary Research Projects</a:t>
            </a:r>
            <a:endParaRPr kumimoji="0" lang="de-DE" sz="3600" b="0" i="0" u="none" strike="noStrike" kern="1200" cap="none" spc="0" normalizeH="0" baseline="0" noProof="0" dirty="0">
              <a:ln>
                <a:noFill/>
              </a:ln>
              <a:solidFill>
                <a:srgbClr val="2F607E"/>
              </a:solidFill>
              <a:effectLst/>
              <a:uLnTx/>
              <a:uFillTx/>
              <a:latin typeface="Arial Italic"/>
              <a:ea typeface="+mj-ea"/>
              <a:cs typeface="Arial Italic"/>
            </a:endParaRPr>
          </a:p>
        </p:txBody>
      </p:sp>
    </p:spTree>
    <p:extLst>
      <p:ext uri="{BB962C8B-B14F-4D97-AF65-F5344CB8AC3E}">
        <p14:creationId xmlns:p14="http://schemas.microsoft.com/office/powerpoint/2010/main" val="804059073"/>
      </p:ext>
    </p:extLst>
  </p:cSld>
  <p:clrMapOvr>
    <a:masterClrMapping/>
  </p:clrMapOvr>
  <p:timing>
    <p:tnLst>
      <p:par>
        <p:cTn id="1" dur="indefinite" restart="never" nodeType="tmRoot"/>
      </p:par>
    </p:tnLst>
  </p:timing>
</p:sld>
</file>

<file path=ppt/theme/theme1.xml><?xml version="1.0" encoding="utf-8"?>
<a:theme xmlns:a="http://schemas.openxmlformats.org/drawingml/2006/main" name="Haupt &amp; Zwischenfolien">
  <a:themeElements>
    <a:clrScheme name="Benutzerdefiniert 3">
      <a:dk1>
        <a:srgbClr val="25435C"/>
      </a:dk1>
      <a:lt1>
        <a:sysClr val="window" lastClr="FFFFFF"/>
      </a:lt1>
      <a:dk2>
        <a:srgbClr val="25435C"/>
      </a:dk2>
      <a:lt2>
        <a:srgbClr val="FFFFFE"/>
      </a:lt2>
      <a:accent1>
        <a:srgbClr val="A4B524"/>
      </a:accent1>
      <a:accent2>
        <a:srgbClr val="4E96A2"/>
      </a:accent2>
      <a:accent3>
        <a:srgbClr val="AD1221"/>
      </a:accent3>
      <a:accent4>
        <a:srgbClr val="FFFFFE"/>
      </a:accent4>
      <a:accent5>
        <a:srgbClr val="FFFFFE"/>
      </a:accent5>
      <a:accent6>
        <a:srgbClr val="FFFFFE"/>
      </a:accent6>
      <a:hlink>
        <a:srgbClr val="25435C"/>
      </a:hlink>
      <a:folHlink>
        <a:srgbClr val="141313"/>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elologie">
  <a:themeElements>
    <a:clrScheme name="Benutzerdefiniert 3">
      <a:dk1>
        <a:srgbClr val="25435C"/>
      </a:dk1>
      <a:lt1>
        <a:sysClr val="window" lastClr="FFFFFF"/>
      </a:lt1>
      <a:dk2>
        <a:srgbClr val="25435C"/>
      </a:dk2>
      <a:lt2>
        <a:srgbClr val="FFFFFE"/>
      </a:lt2>
      <a:accent1>
        <a:srgbClr val="A4B524"/>
      </a:accent1>
      <a:accent2>
        <a:srgbClr val="4E96A2"/>
      </a:accent2>
      <a:accent3>
        <a:srgbClr val="AD1221"/>
      </a:accent3>
      <a:accent4>
        <a:srgbClr val="FFFFFE"/>
      </a:accent4>
      <a:accent5>
        <a:srgbClr val="FFFFFE"/>
      </a:accent5>
      <a:accent6>
        <a:srgbClr val="FFFFFE"/>
      </a:accent6>
      <a:hlink>
        <a:srgbClr val="25435C"/>
      </a:hlink>
      <a:folHlink>
        <a:srgbClr val="141313"/>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unstwissenschaften">
  <a:themeElements>
    <a:clrScheme name="Benutzerdefiniert 3">
      <a:dk1>
        <a:srgbClr val="25435C"/>
      </a:dk1>
      <a:lt1>
        <a:sysClr val="window" lastClr="FFFFFF"/>
      </a:lt1>
      <a:dk2>
        <a:srgbClr val="25435C"/>
      </a:dk2>
      <a:lt2>
        <a:srgbClr val="FFFFFE"/>
      </a:lt2>
      <a:accent1>
        <a:srgbClr val="A4B524"/>
      </a:accent1>
      <a:accent2>
        <a:srgbClr val="4E96A2"/>
      </a:accent2>
      <a:accent3>
        <a:srgbClr val="AD1221"/>
      </a:accent3>
      <a:accent4>
        <a:srgbClr val="FFFFFE"/>
      </a:accent4>
      <a:accent5>
        <a:srgbClr val="FFFFFE"/>
      </a:accent5>
      <a:accent6>
        <a:srgbClr val="FFFFFE"/>
      </a:accent6>
      <a:hlink>
        <a:srgbClr val="25435C"/>
      </a:hlink>
      <a:folHlink>
        <a:srgbClr val="141313"/>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Philosophie">
  <a:themeElements>
    <a:clrScheme name="Benutzerdefiniert 3">
      <a:dk1>
        <a:srgbClr val="25435C"/>
      </a:dk1>
      <a:lt1>
        <a:sysClr val="window" lastClr="FFFFFF"/>
      </a:lt1>
      <a:dk2>
        <a:srgbClr val="25435C"/>
      </a:dk2>
      <a:lt2>
        <a:srgbClr val="FFFFFE"/>
      </a:lt2>
      <a:accent1>
        <a:srgbClr val="A4B524"/>
      </a:accent1>
      <a:accent2>
        <a:srgbClr val="4E96A2"/>
      </a:accent2>
      <a:accent3>
        <a:srgbClr val="AD1221"/>
      </a:accent3>
      <a:accent4>
        <a:srgbClr val="FFFFFE"/>
      </a:accent4>
      <a:accent5>
        <a:srgbClr val="FFFFFE"/>
      </a:accent5>
      <a:accent6>
        <a:srgbClr val="FFFFFE"/>
      </a:accent6>
      <a:hlink>
        <a:srgbClr val="25435C"/>
      </a:hlink>
      <a:folHlink>
        <a:srgbClr val="141313"/>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1090</Words>
  <Application>Microsoft Office PowerPoint</Application>
  <PresentationFormat>Bildschirmpräsentation (4:3)</PresentationFormat>
  <Paragraphs>208</Paragraphs>
  <Slides>34</Slides>
  <Notes>3</Notes>
  <HiddenSlides>0</HiddenSlides>
  <MMClips>0</MMClips>
  <ScaleCrop>false</ScaleCrop>
  <HeadingPairs>
    <vt:vector size="8" baseType="variant">
      <vt:variant>
        <vt:lpstr>Verwendete Schriftarten</vt:lpstr>
      </vt:variant>
      <vt:variant>
        <vt:i4>6</vt:i4>
      </vt:variant>
      <vt:variant>
        <vt:lpstr>Design</vt:lpstr>
      </vt:variant>
      <vt:variant>
        <vt:i4>5</vt:i4>
      </vt:variant>
      <vt:variant>
        <vt:lpstr>Eingebettete OLE-Server</vt:lpstr>
      </vt:variant>
      <vt:variant>
        <vt:i4>1</vt:i4>
      </vt:variant>
      <vt:variant>
        <vt:lpstr>Folientitel</vt:lpstr>
      </vt:variant>
      <vt:variant>
        <vt:i4>34</vt:i4>
      </vt:variant>
    </vt:vector>
  </HeadingPairs>
  <TitlesOfParts>
    <vt:vector size="46" baseType="lpstr">
      <vt:lpstr>Arial</vt:lpstr>
      <vt:lpstr>Arial Italic</vt:lpstr>
      <vt:lpstr>Calibri</vt:lpstr>
      <vt:lpstr>Calibri,Arial,Helvetica,sans-serif</vt:lpstr>
      <vt:lpstr>Helvetica</vt:lpstr>
      <vt:lpstr>Times New Roman,serif</vt:lpstr>
      <vt:lpstr>Haupt &amp; Zwischenfolien</vt:lpstr>
      <vt:lpstr>Thelologie</vt:lpstr>
      <vt:lpstr>Kunstwissenschaften</vt:lpstr>
      <vt:lpstr>Philosophie</vt:lpstr>
      <vt:lpstr>Office-Design</vt:lpstr>
      <vt:lpstr>Adobe Acrobat Document</vt:lpstr>
      <vt:lpstr>PowerPoint-Präsentation</vt:lpstr>
      <vt:lpstr>History of the Catholic Private University</vt:lpstr>
      <vt:lpstr>PowerPoint-Präsentation</vt:lpstr>
      <vt:lpstr>PowerPoint-Präsentation</vt:lpstr>
      <vt:lpstr>PowerPoint-Präsentation</vt:lpstr>
      <vt:lpstr>PowerPoint-Präsentation</vt:lpstr>
      <vt:lpstr>PowerPoint-Präsentation</vt:lpstr>
      <vt:lpstr>PHD Studies</vt:lpstr>
      <vt:lpstr>PowerPoint-Präsentation</vt:lpstr>
      <vt:lpstr>PowerPoint-Präsentation</vt:lpstr>
      <vt:lpstr>Institute Fundamental Theology</vt:lpstr>
      <vt:lpstr>Institute Church History</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KU International</vt:lpstr>
      <vt:lpstr>Partner</vt:lpstr>
      <vt:lpstr>Exchange Semester at the KU Linz</vt:lpstr>
      <vt:lpstr>KULIS 2019/20</vt:lpstr>
      <vt:lpstr>KULIS</vt:lpstr>
      <vt:lpstr>KULIS- Semester Courses</vt:lpstr>
      <vt:lpstr>KULIS Academic Year 2019/20 </vt:lpstr>
      <vt:lpstr>LINZ</vt:lpstr>
      <vt:lpstr>Linz</vt:lpstr>
      <vt:lpstr>Linz</vt:lpstr>
      <vt:lpstr>Contact</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grafik08</dc:creator>
  <cp:lastModifiedBy>Angelina Kratschanova</cp:lastModifiedBy>
  <cp:revision>154</cp:revision>
  <dcterms:created xsi:type="dcterms:W3CDTF">2015-07-15T09:59:04Z</dcterms:created>
  <dcterms:modified xsi:type="dcterms:W3CDTF">2019-03-20T16:22:13Z</dcterms:modified>
</cp:coreProperties>
</file>